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80" r:id="rId4"/>
    <p:sldMasterId id="2147483881" r:id="rId5"/>
    <p:sldMasterId id="2147483882" r:id="rId6"/>
    <p:sldMasterId id="2147483883" r:id="rId7"/>
    <p:sldMasterId id="2147483884" r:id="rId8"/>
    <p:sldMasterId id="2147483885" r:id="rId9"/>
    <p:sldMasterId id="2147483886" r:id="rId10"/>
    <p:sldMasterId id="2147483887" r:id="rId11"/>
    <p:sldMasterId id="2147483888" r:id="rId12"/>
    <p:sldMasterId id="2147483889"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Lst>
  <p:sldSz cy="5143500" cx="9144000"/>
  <p:notesSz cx="6858000" cy="9144000"/>
  <p:embeddedFontLst>
    <p:embeddedFont>
      <p:font typeface="Roboto"/>
      <p:regular r:id="rId33"/>
      <p:bold r:id="rId34"/>
      <p:italic r:id="rId35"/>
      <p:boldItalic r:id="rId36"/>
    </p:embeddedFont>
    <p:embeddedFont>
      <p:font typeface="Cabin"/>
      <p:regular r:id="rId37"/>
      <p:bold r:id="rId38"/>
      <p:italic r:id="rId39"/>
      <p:boldItalic r:id="rId40"/>
    </p:embeddedFont>
    <p:embeddedFont>
      <p:font typeface="Cabin Medium"/>
      <p:regular r:id="rId41"/>
      <p:bold r:id="rId42"/>
      <p:italic r:id="rId43"/>
      <p:boldItalic r:id="rId44"/>
    </p:embeddedFont>
    <p:embeddedFont>
      <p:font typeface="Fira Sans Extra Condensed SemiBol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bin-boldItalic.fntdata"/><Relationship Id="rId20" Type="http://schemas.openxmlformats.org/officeDocument/2006/relationships/slide" Target="slides/slide6.xml"/><Relationship Id="rId42" Type="http://schemas.openxmlformats.org/officeDocument/2006/relationships/font" Target="fonts/CabinMedium-bold.fntdata"/><Relationship Id="rId41" Type="http://schemas.openxmlformats.org/officeDocument/2006/relationships/font" Target="fonts/CabinMedium-regular.fntdata"/><Relationship Id="rId22" Type="http://schemas.openxmlformats.org/officeDocument/2006/relationships/slide" Target="slides/slide8.xml"/><Relationship Id="rId44" Type="http://schemas.openxmlformats.org/officeDocument/2006/relationships/font" Target="fonts/CabinMedium-boldItalic.fntdata"/><Relationship Id="rId21" Type="http://schemas.openxmlformats.org/officeDocument/2006/relationships/slide" Target="slides/slide7.xml"/><Relationship Id="rId43" Type="http://schemas.openxmlformats.org/officeDocument/2006/relationships/font" Target="fonts/CabinMedium-italic.fntdata"/><Relationship Id="rId24" Type="http://schemas.openxmlformats.org/officeDocument/2006/relationships/slide" Target="slides/slide10.xml"/><Relationship Id="rId46" Type="http://schemas.openxmlformats.org/officeDocument/2006/relationships/font" Target="fonts/FiraSansExtraCondensedSemiBold-bold.fntdata"/><Relationship Id="rId23" Type="http://schemas.openxmlformats.org/officeDocument/2006/relationships/slide" Target="slides/slide9.xml"/><Relationship Id="rId45" Type="http://schemas.openxmlformats.org/officeDocument/2006/relationships/font" Target="fonts/FiraSansExtraCondensedSemiBold-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2.xml"/><Relationship Id="rId48" Type="http://schemas.openxmlformats.org/officeDocument/2006/relationships/font" Target="fonts/FiraSansExtraCondensedSemiBold-boldItalic.fntdata"/><Relationship Id="rId25" Type="http://schemas.openxmlformats.org/officeDocument/2006/relationships/slide" Target="slides/slide11.xml"/><Relationship Id="rId47" Type="http://schemas.openxmlformats.org/officeDocument/2006/relationships/font" Target="fonts/FiraSansExtraCondensedSemiBold-italic.fntdata"/><Relationship Id="rId28" Type="http://schemas.openxmlformats.org/officeDocument/2006/relationships/slide" Target="slides/slide14.xml"/><Relationship Id="rId27" Type="http://schemas.openxmlformats.org/officeDocument/2006/relationships/slide" Target="slides/slide13.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15.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7.xml"/><Relationship Id="rId30" Type="http://schemas.openxmlformats.org/officeDocument/2006/relationships/slide" Target="slides/slide16.xml"/><Relationship Id="rId11" Type="http://schemas.openxmlformats.org/officeDocument/2006/relationships/slideMaster" Target="slideMasters/slideMaster8.xml"/><Relationship Id="rId33" Type="http://schemas.openxmlformats.org/officeDocument/2006/relationships/font" Target="fonts/Roboto-regular.fntdata"/><Relationship Id="rId10" Type="http://schemas.openxmlformats.org/officeDocument/2006/relationships/slideMaster" Target="slideMasters/slideMaster7.xml"/><Relationship Id="rId32" Type="http://schemas.openxmlformats.org/officeDocument/2006/relationships/slide" Target="slides/slide18.xml"/><Relationship Id="rId13" Type="http://schemas.openxmlformats.org/officeDocument/2006/relationships/slideMaster" Target="slideMasters/slideMaster10.xml"/><Relationship Id="rId35" Type="http://schemas.openxmlformats.org/officeDocument/2006/relationships/font" Target="fonts/Roboto-italic.fntdata"/><Relationship Id="rId12" Type="http://schemas.openxmlformats.org/officeDocument/2006/relationships/slideMaster" Target="slideMasters/slideMaster9.xml"/><Relationship Id="rId34" Type="http://schemas.openxmlformats.org/officeDocument/2006/relationships/font" Target="fonts/Roboto-bold.fntdata"/><Relationship Id="rId15" Type="http://schemas.openxmlformats.org/officeDocument/2006/relationships/slide" Target="slides/slide1.xml"/><Relationship Id="rId37" Type="http://schemas.openxmlformats.org/officeDocument/2006/relationships/font" Target="fonts/Cabin-regular.fntdata"/><Relationship Id="rId14" Type="http://schemas.openxmlformats.org/officeDocument/2006/relationships/notesMaster" Target="notesMasters/notesMaster1.xml"/><Relationship Id="rId36" Type="http://schemas.openxmlformats.org/officeDocument/2006/relationships/font" Target="fonts/Roboto-boldItalic.fntdata"/><Relationship Id="rId17" Type="http://schemas.openxmlformats.org/officeDocument/2006/relationships/slide" Target="slides/slide3.xml"/><Relationship Id="rId39" Type="http://schemas.openxmlformats.org/officeDocument/2006/relationships/font" Target="fonts/Cabin-italic.fntdata"/><Relationship Id="rId16" Type="http://schemas.openxmlformats.org/officeDocument/2006/relationships/slide" Target="slides/slide2.xml"/><Relationship Id="rId38" Type="http://schemas.openxmlformats.org/officeDocument/2006/relationships/font" Target="fonts/Cabin-bold.fntdata"/><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1b1fbbcbb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1b1fbbcbb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1b215d57e41_1_2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1b215d57e41_1_2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Trail , </a:t>
            </a:r>
            <a:r>
              <a:rPr lang="en"/>
              <a:t>possible</a:t>
            </a:r>
            <a:r>
              <a:rPr lang="en"/>
              <a:t> algorithm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1b1fbbcbb3a_0_4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1b1fbbcbb3a_0_4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ab212de1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ab212de1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brain tumor is an abnormal mass of tissue in which cells grow and multiply uncontrollably,</a:t>
            </a:r>
            <a:endParaRPr/>
          </a:p>
          <a:p>
            <a:pPr indent="0" lvl="0" marL="0" rtl="0" algn="l">
              <a:spcBef>
                <a:spcPts val="0"/>
              </a:spcBef>
              <a:spcAft>
                <a:spcPts val="0"/>
              </a:spcAft>
              <a:buNone/>
            </a:pPr>
            <a:r>
              <a:rPr lang="en"/>
              <a:t>seemingly unchecked by the mechanisms that control normal cells. When tumors grow, they</a:t>
            </a:r>
            <a:endParaRPr/>
          </a:p>
          <a:p>
            <a:pPr indent="0" lvl="0" marL="0" rtl="0" algn="l">
              <a:spcBef>
                <a:spcPts val="0"/>
              </a:spcBef>
              <a:spcAft>
                <a:spcPts val="0"/>
              </a:spcAft>
              <a:buNone/>
            </a:pPr>
            <a:r>
              <a:rPr lang="en"/>
              <a:t>can cause the pressure inside your skull to increase. This can cause brain damage, and it can be</a:t>
            </a:r>
            <a:endParaRPr/>
          </a:p>
          <a:p>
            <a:pPr indent="0" lvl="0" marL="0" rtl="0" algn="l">
              <a:spcBef>
                <a:spcPts val="0"/>
              </a:spcBef>
              <a:spcAft>
                <a:spcPts val="0"/>
              </a:spcAft>
              <a:buNone/>
            </a:pPr>
            <a:r>
              <a:rPr lang="en"/>
              <a:t>life-threatening. According to the GLOBOCON 2020 survey conducted by the International Agency for Research on Cancer (IARC), there will be 3,08,102 people diagnosed with brain tumours around the world, with more than 2,50,000 deaths. There have been 8,37,152 cases of brain tumours in the last 5 years.Brain tumours can be treated with surgery, radiation therapy, chemotherapy, and targeted therapy. However, early and accurate tumour diagnosis is critical in order to save death and improve the chances of a successful recovery.</a:t>
            </a:r>
            <a:endParaRPr/>
          </a:p>
          <a:p>
            <a:pPr indent="0" lvl="0" marL="0" rtl="0" algn="l">
              <a:spcBef>
                <a:spcPts val="0"/>
              </a:spcBef>
              <a:spcAft>
                <a:spcPts val="0"/>
              </a:spcAft>
              <a:buNone/>
            </a:pPr>
            <a:r>
              <a:rPr lang="en"/>
              <a:t>When it comes to spotting a tumour, doctors can use an X-ray, CT scan, or MRI. However, MRI is usually more informative since it provides more exact information about the tumour’s nature, location, and size. MRI distinguishes soft tissue better than CT It can distinguish fat, water, muscle, and other soft tissue better than CT scans. When compared to other methods, it frequently gives accurate representations of body locations. MRIs are sufficient when all other tests fail to offer sufficient detail. The properties of magnetism and radio waves are combined in an MRI scan to produce accurate images.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focused on applying image processing to extract the tumor from MRI brain images. Since the position of a brain tumor cannot be precisely determined by an MRI scan, preprocessing techniques including segmentation, morphological operations, and subtraction are employed to determine the tumor's precise location. This provides the precise shape of the tumor in that MRI image, enabling the identification of brain tumors in MRI scans.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1a905628e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1a905628e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talk </a:t>
            </a:r>
            <a:r>
              <a:rPr lang="en"/>
              <a:t>about</a:t>
            </a:r>
            <a:r>
              <a:rPr lang="en"/>
              <a:t> no tumor, if she asked, say we tried it using GUI, have no </a:t>
            </a:r>
            <a:r>
              <a:rPr lang="en"/>
              <a:t>experience</a:t>
            </a:r>
            <a:r>
              <a:rPr lang="en"/>
              <a:t> of that before, so still working on 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1b1fbbcbb3a_0_4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1b1fbbcbb3a_0_4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1a905628ea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1a905628ea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(what kind of input data are required for you algorithm; what kind of data will not be possible to handle; what kind of preprocessing is needed, if any?)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300">
                <a:solidFill>
                  <a:srgbClr val="434343"/>
                </a:solidFill>
                <a:latin typeface="Cabin"/>
                <a:ea typeface="Cabin"/>
                <a:cs typeface="Cabin"/>
                <a:sym typeface="Cabin"/>
              </a:rPr>
              <a:t>Detect something that is not a tumor</a:t>
            </a:r>
            <a:endParaRPr sz="1300">
              <a:solidFill>
                <a:srgbClr val="434343"/>
              </a:solidFill>
              <a:latin typeface="Cabin"/>
              <a:ea typeface="Cabin"/>
              <a:cs typeface="Cabin"/>
              <a:sym typeface="Cabin"/>
            </a:endParaRPr>
          </a:p>
          <a:p>
            <a:pPr indent="0" lvl="0" marL="0" rtl="0" algn="l">
              <a:spcBef>
                <a:spcPts val="0"/>
              </a:spcBef>
              <a:spcAft>
                <a:spcPts val="0"/>
              </a:spcAft>
              <a:buClr>
                <a:schemeClr val="dk1"/>
              </a:buClr>
              <a:buSzPts val="1100"/>
              <a:buFont typeface="Arial"/>
              <a:buNone/>
            </a:pPr>
            <a:r>
              <a:rPr lang="en" sz="1300">
                <a:solidFill>
                  <a:srgbClr val="434343"/>
                </a:solidFill>
                <a:latin typeface="Cabin"/>
                <a:ea typeface="Cabin"/>
                <a:cs typeface="Cabin"/>
                <a:sym typeface="Cabin"/>
              </a:rPr>
              <a:t>Blood clogging</a:t>
            </a:r>
            <a:endParaRPr sz="1300">
              <a:solidFill>
                <a:srgbClr val="434343"/>
              </a:solidFill>
              <a:latin typeface="Cabin"/>
              <a:ea typeface="Cabin"/>
              <a:cs typeface="Cabin"/>
              <a:sym typeface="Cabin"/>
            </a:endParaRPr>
          </a:p>
          <a:p>
            <a:pPr indent="0" lvl="0" marL="0" rtl="0" algn="l">
              <a:spcBef>
                <a:spcPts val="0"/>
              </a:spcBef>
              <a:spcAft>
                <a:spcPts val="0"/>
              </a:spcAft>
              <a:buClr>
                <a:schemeClr val="dk1"/>
              </a:buClr>
              <a:buSzPts val="1100"/>
              <a:buFont typeface="Arial"/>
              <a:buNone/>
            </a:pPr>
            <a:r>
              <a:rPr lang="en" sz="1300">
                <a:solidFill>
                  <a:srgbClr val="434343"/>
                </a:solidFill>
                <a:latin typeface="Cabin"/>
                <a:ea typeface="Cabin"/>
                <a:cs typeface="Cabin"/>
                <a:sym typeface="Cabin"/>
              </a:rPr>
              <a:t>Image quality</a:t>
            </a:r>
            <a:endParaRPr sz="1300">
              <a:solidFill>
                <a:srgbClr val="434343"/>
              </a:solidFill>
              <a:latin typeface="Cabin"/>
              <a:ea typeface="Cabin"/>
              <a:cs typeface="Cabin"/>
              <a:sym typeface="Cabin"/>
            </a:endParaRPr>
          </a:p>
          <a:p>
            <a:pPr indent="0" lvl="0" marL="0" rtl="0" algn="l">
              <a:spcBef>
                <a:spcPts val="0"/>
              </a:spcBef>
              <a:spcAft>
                <a:spcPts val="0"/>
              </a:spcAft>
              <a:buClr>
                <a:schemeClr val="dk1"/>
              </a:buClr>
              <a:buSzPts val="1100"/>
              <a:buFont typeface="Arial"/>
              <a:buNone/>
            </a:pPr>
            <a:r>
              <a:rPr lang="en" sz="1300">
                <a:solidFill>
                  <a:srgbClr val="434343"/>
                </a:solidFill>
                <a:latin typeface="Cabin"/>
                <a:ea typeface="Cabin"/>
                <a:cs typeface="Cabin"/>
                <a:sym typeface="Cabin"/>
              </a:rPr>
              <a:t>Dataset random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1a905628ea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1a905628ea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434343"/>
                </a:solidFill>
                <a:latin typeface="Cabin"/>
                <a:ea typeface="Cabin"/>
                <a:cs typeface="Cabin"/>
                <a:sym typeface="Cabin"/>
              </a:rPr>
              <a:t>GUI</a:t>
            </a:r>
            <a:endParaRPr sz="1300">
              <a:solidFill>
                <a:srgbClr val="434343"/>
              </a:solidFill>
              <a:latin typeface="Cabin"/>
              <a:ea typeface="Cabin"/>
              <a:cs typeface="Cabin"/>
              <a:sym typeface="Cabin"/>
            </a:endParaRPr>
          </a:p>
          <a:p>
            <a:pPr indent="0" lvl="0" marL="0" rtl="0" algn="l">
              <a:spcBef>
                <a:spcPts val="0"/>
              </a:spcBef>
              <a:spcAft>
                <a:spcPts val="0"/>
              </a:spcAft>
              <a:buClr>
                <a:schemeClr val="dk1"/>
              </a:buClr>
              <a:buSzPts val="1100"/>
              <a:buFont typeface="Arial"/>
              <a:buNone/>
            </a:pPr>
            <a:r>
              <a:rPr lang="en" sz="1300">
                <a:solidFill>
                  <a:srgbClr val="434343"/>
                </a:solidFill>
                <a:latin typeface="Cabin"/>
                <a:ea typeface="Cabin"/>
                <a:cs typeface="Cabin"/>
                <a:sym typeface="Cabin"/>
              </a:rPr>
              <a:t>Computer vision</a:t>
            </a:r>
            <a:endParaRPr sz="1300">
              <a:solidFill>
                <a:srgbClr val="434343"/>
              </a:solidFill>
              <a:latin typeface="Cabin"/>
              <a:ea typeface="Cabin"/>
              <a:cs typeface="Cabin"/>
              <a:sym typeface="Cabin"/>
            </a:endParaRPr>
          </a:p>
          <a:p>
            <a:pPr indent="0" lvl="0" marL="0" rtl="0" algn="l">
              <a:spcBef>
                <a:spcPts val="0"/>
              </a:spcBef>
              <a:spcAft>
                <a:spcPts val="0"/>
              </a:spcAft>
              <a:buClr>
                <a:schemeClr val="dk1"/>
              </a:buClr>
              <a:buSzPts val="1100"/>
              <a:buFont typeface="Arial"/>
              <a:buNone/>
            </a:pPr>
            <a:r>
              <a:rPr lang="en" sz="1300">
                <a:solidFill>
                  <a:srgbClr val="434343"/>
                </a:solidFill>
                <a:latin typeface="Cabin"/>
                <a:ea typeface="Cabin"/>
                <a:cs typeface="Cabin"/>
                <a:sym typeface="Cabin"/>
              </a:rPr>
              <a:t>Machine learning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1b1fbbcbb3a_0_4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1b1fbbcbb3a_0_4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1a905628ea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1a905628ea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b1fbbcbb3a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1b1fbbcbb3a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1b1fbbcbb3a_0_1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1b1fbbcbb3a_0_1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1b1fbbcbb3a_0_2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1b1fbbcbb3a_0_2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brain tumor is an abnormal mass of tissue in which cells grow and multiply uncontrollably,</a:t>
            </a:r>
            <a:endParaRPr/>
          </a:p>
          <a:p>
            <a:pPr indent="0" lvl="0" marL="0" rtl="0" algn="l">
              <a:spcBef>
                <a:spcPts val="0"/>
              </a:spcBef>
              <a:spcAft>
                <a:spcPts val="0"/>
              </a:spcAft>
              <a:buNone/>
            </a:pPr>
            <a:r>
              <a:rPr lang="en"/>
              <a:t>seemingly unchecked by the mechanisms that control normal cells. When tumors grow, they</a:t>
            </a:r>
            <a:endParaRPr/>
          </a:p>
          <a:p>
            <a:pPr indent="0" lvl="0" marL="0" rtl="0" algn="l">
              <a:spcBef>
                <a:spcPts val="0"/>
              </a:spcBef>
              <a:spcAft>
                <a:spcPts val="0"/>
              </a:spcAft>
              <a:buNone/>
            </a:pPr>
            <a:r>
              <a:rPr lang="en"/>
              <a:t>can cause the pressure inside your skull to increase. This can cause brain damage, and it can be</a:t>
            </a:r>
            <a:endParaRPr/>
          </a:p>
          <a:p>
            <a:pPr indent="0" lvl="0" marL="0" rtl="0" algn="l">
              <a:spcBef>
                <a:spcPts val="0"/>
              </a:spcBef>
              <a:spcAft>
                <a:spcPts val="0"/>
              </a:spcAft>
              <a:buNone/>
            </a:pPr>
            <a:r>
              <a:rPr lang="en"/>
              <a:t>life-threatening. According to the GLOBOCON 2020 survey conducted by the International Agency for Research on Cancer (IARC), there will be 3,08,102 people diagnosed with brain tumours around the world, with more than 2,50,000 deaths. There have been 8,37,152 cases of brain tumours in the last 5 years.Brain tumours can be treated with surgery, radiation therapy, chemotherapy, and targeted therapy. However, early and accurate tumour diagnosis is critical in order to save death and improve the chances of a successful recovery.</a:t>
            </a:r>
            <a:endParaRPr/>
          </a:p>
          <a:p>
            <a:pPr indent="0" lvl="0" marL="0" rtl="0" algn="l">
              <a:spcBef>
                <a:spcPts val="0"/>
              </a:spcBef>
              <a:spcAft>
                <a:spcPts val="0"/>
              </a:spcAft>
              <a:buNone/>
            </a:pPr>
            <a:r>
              <a:rPr lang="en"/>
              <a:t>When it comes to spotting a tumour, doctors can use an X-ray, CT scan, or MRI. However, MRI is usually more informative since it provides more exact information about the tumour’s nature, location, and size. MRI distinguishes soft tissue better than CT It can distinguish fat, water, muscle, and other soft tissue better than CT scans. When compared to other methods, it frequently gives accurate representations of body locations. MRIs are sufficient when all other tests fail to offer sufficient detail. The properties of magnetism and radio waves are combined in an MRI scan to produce accurate images.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1a8c47ff8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1a8c47ff8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1b1fbbcbb3a_0_3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1b1fbbcbb3a_0_3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1b1fbbcbb3a_0_2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1b1fbbcbb3a_0_2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because MRI employs magnetic radiation, it is dangerous for pacemaker and metal implant users. Once we have a scanned image of the brain, it is critical to accurately detect tumours, their size, and their location. All of this awareness is necessary for the neurosurgeon to finalise his or her diagnosis. A substantial yet time-consuming manual process performed by medical experts is tumours segmentation from magnetic resonance imaging (MRI) data. It is possible to manually segment or isolate brain tumours from an MRI. But it is complicated and time consuming. Although, the accuracy depends on the expert's experience. The overall MRI brain tumour detection method can be categorised into four different categories: pre-processing, segmentation, morphological process, and extraction of features.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1b215d57e41_1_2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1b215d57e41_1_2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1a905628ea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1a905628ea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666666"/>
                </a:solidFill>
                <a:latin typeface="Cabin Medium"/>
                <a:ea typeface="Cabin Medium"/>
                <a:cs typeface="Cabin Medium"/>
                <a:sym typeface="Cabin Medium"/>
              </a:rPr>
              <a:t>We tested our algorithm using data from "Kaggle." Here is the route for our journey as a whol</a:t>
            </a:r>
            <a:r>
              <a:rPr lang="en" sz="1400">
                <a:solidFill>
                  <a:srgbClr val="434343"/>
                </a:solidFill>
                <a:latin typeface="Cabin Medium"/>
                <a:ea typeface="Cabin Medium"/>
                <a:cs typeface="Cabin Medium"/>
                <a:sym typeface="Cabin Medium"/>
              </a:rPr>
              <a:t>e:</a:t>
            </a:r>
            <a:endParaRPr sz="1800">
              <a:solidFill>
                <a:srgbClr val="FF5B5B"/>
              </a:solidFill>
              <a:latin typeface="Cabin Medium"/>
              <a:ea typeface="Cabin Medium"/>
              <a:cs typeface="Cabin Medium"/>
              <a:sym typeface="Cabin Medium"/>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4" name="Shape 754"/>
        <p:cNvGrpSpPr/>
        <p:nvPr/>
      </p:nvGrpSpPr>
      <p:grpSpPr>
        <a:xfrm>
          <a:off x="0" y="0"/>
          <a:ext cx="0" cy="0"/>
          <a:chOff x="0" y="0"/>
          <a:chExt cx="0" cy="0"/>
        </a:xfrm>
      </p:grpSpPr>
      <p:sp>
        <p:nvSpPr>
          <p:cNvPr id="755" name="Google Shape;755;p105"/>
          <p:cNvSpPr txBox="1"/>
          <p:nvPr>
            <p:ph type="title"/>
          </p:nvPr>
        </p:nvSpPr>
        <p:spPr>
          <a:xfrm>
            <a:off x="3674700" y="3644750"/>
            <a:ext cx="47550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6" name="Google Shape;756;p105"/>
          <p:cNvSpPr/>
          <p:nvPr/>
        </p:nvSpPr>
        <p:spPr>
          <a:xfrm>
            <a:off x="3409950" y="3486150"/>
            <a:ext cx="5734200" cy="14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7" name="Google Shape;757;p105"/>
          <p:cNvCxnSpPr/>
          <p:nvPr/>
        </p:nvCxnSpPr>
        <p:spPr>
          <a:xfrm rot="-5400000">
            <a:off x="-1264650" y="1754850"/>
            <a:ext cx="3019500" cy="0"/>
          </a:xfrm>
          <a:prstGeom prst="straightConnector1">
            <a:avLst/>
          </a:prstGeom>
          <a:noFill/>
          <a:ln cap="flat" cmpd="sng" w="19050">
            <a:solidFill>
              <a:schemeClr val="dk2"/>
            </a:solidFill>
            <a:prstDash val="solid"/>
            <a:round/>
            <a:headEnd len="med" w="med" type="none"/>
            <a:tailEnd len="med" w="med" type="none"/>
          </a:ln>
        </p:spPr>
      </p:cxnSp>
      <p:sp>
        <p:nvSpPr>
          <p:cNvPr id="758" name="Google Shape;758;p105"/>
          <p:cNvSpPr/>
          <p:nvPr/>
        </p:nvSpPr>
        <p:spPr>
          <a:xfrm>
            <a:off x="3242250" y="3327950"/>
            <a:ext cx="6092400" cy="142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59" name="Shape 759"/>
        <p:cNvGrpSpPr/>
        <p:nvPr/>
      </p:nvGrpSpPr>
      <p:grpSpPr>
        <a:xfrm>
          <a:off x="0" y="0"/>
          <a:ext cx="0" cy="0"/>
          <a:chOff x="0" y="0"/>
          <a:chExt cx="0" cy="0"/>
        </a:xfrm>
      </p:grpSpPr>
      <p:sp>
        <p:nvSpPr>
          <p:cNvPr id="760" name="Google Shape;760;p106"/>
          <p:cNvSpPr txBox="1"/>
          <p:nvPr>
            <p:ph hasCustomPrompt="1" type="title"/>
          </p:nvPr>
        </p:nvSpPr>
        <p:spPr>
          <a:xfrm>
            <a:off x="2508075" y="1301168"/>
            <a:ext cx="5900700" cy="119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None/>
              <a:defRPr sz="63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61" name="Google Shape;761;p106"/>
          <p:cNvSpPr txBox="1"/>
          <p:nvPr>
            <p:ph idx="1" type="subTitle"/>
          </p:nvPr>
        </p:nvSpPr>
        <p:spPr>
          <a:xfrm>
            <a:off x="2508075" y="2862443"/>
            <a:ext cx="671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62" name="Google Shape;762;p106"/>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763" name="Google Shape;763;p106"/>
          <p:cNvGrpSpPr/>
          <p:nvPr/>
        </p:nvGrpSpPr>
        <p:grpSpPr>
          <a:xfrm>
            <a:off x="-1490264" y="-432652"/>
            <a:ext cx="3612780" cy="4546335"/>
            <a:chOff x="6084961" y="352067"/>
            <a:chExt cx="3612780" cy="4546335"/>
          </a:xfrm>
        </p:grpSpPr>
        <p:sp>
          <p:nvSpPr>
            <p:cNvPr id="764" name="Google Shape;764;p106"/>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6"/>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06"/>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67" name="Google Shape;767;p106"/>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768" name="Shape 768"/>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69" name="Shape 769"/>
        <p:cNvGrpSpPr/>
        <p:nvPr/>
      </p:nvGrpSpPr>
      <p:grpSpPr>
        <a:xfrm>
          <a:off x="0" y="0"/>
          <a:ext cx="0" cy="0"/>
          <a:chOff x="0" y="0"/>
          <a:chExt cx="0" cy="0"/>
        </a:xfrm>
      </p:grpSpPr>
      <p:sp>
        <p:nvSpPr>
          <p:cNvPr id="770" name="Google Shape;770;p108"/>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1" name="Google Shape;771;p108"/>
          <p:cNvSpPr txBox="1"/>
          <p:nvPr>
            <p:ph idx="1" type="subTitle"/>
          </p:nvPr>
        </p:nvSpPr>
        <p:spPr>
          <a:xfrm>
            <a:off x="714300"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2" name="Google Shape;772;p108"/>
          <p:cNvSpPr txBox="1"/>
          <p:nvPr>
            <p:ph idx="2" type="title"/>
          </p:nvPr>
        </p:nvSpPr>
        <p:spPr>
          <a:xfrm>
            <a:off x="714300"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73" name="Google Shape;773;p108"/>
          <p:cNvSpPr txBox="1"/>
          <p:nvPr>
            <p:ph hasCustomPrompt="1" idx="3" type="title"/>
          </p:nvPr>
        </p:nvSpPr>
        <p:spPr>
          <a:xfrm>
            <a:off x="1399050"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74" name="Google Shape;774;p108"/>
          <p:cNvSpPr txBox="1"/>
          <p:nvPr>
            <p:ph idx="4" type="subTitle"/>
          </p:nvPr>
        </p:nvSpPr>
        <p:spPr>
          <a:xfrm>
            <a:off x="5978089"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5" name="Google Shape;775;p108"/>
          <p:cNvSpPr txBox="1"/>
          <p:nvPr>
            <p:ph idx="5" type="title"/>
          </p:nvPr>
        </p:nvSpPr>
        <p:spPr>
          <a:xfrm>
            <a:off x="5978089"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76" name="Google Shape;776;p108"/>
          <p:cNvSpPr txBox="1"/>
          <p:nvPr>
            <p:ph hasCustomPrompt="1" idx="6" type="title"/>
          </p:nvPr>
        </p:nvSpPr>
        <p:spPr>
          <a:xfrm>
            <a:off x="6662848"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77" name="Google Shape;777;p108"/>
          <p:cNvSpPr txBox="1"/>
          <p:nvPr>
            <p:ph idx="7" type="subTitle"/>
          </p:nvPr>
        </p:nvSpPr>
        <p:spPr>
          <a:xfrm>
            <a:off x="3346195"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8" name="Google Shape;778;p108"/>
          <p:cNvSpPr txBox="1"/>
          <p:nvPr>
            <p:ph idx="8" type="title"/>
          </p:nvPr>
        </p:nvSpPr>
        <p:spPr>
          <a:xfrm>
            <a:off x="3346195"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79" name="Google Shape;779;p108"/>
          <p:cNvSpPr txBox="1"/>
          <p:nvPr>
            <p:ph hasCustomPrompt="1" idx="9" type="title"/>
          </p:nvPr>
        </p:nvSpPr>
        <p:spPr>
          <a:xfrm>
            <a:off x="4030949"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80" name="Google Shape;780;p108"/>
          <p:cNvSpPr txBox="1"/>
          <p:nvPr>
            <p:ph idx="13" type="subTitle"/>
          </p:nvPr>
        </p:nvSpPr>
        <p:spPr>
          <a:xfrm>
            <a:off x="714300"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1" name="Google Shape;781;p108"/>
          <p:cNvSpPr txBox="1"/>
          <p:nvPr>
            <p:ph idx="14" type="title"/>
          </p:nvPr>
        </p:nvSpPr>
        <p:spPr>
          <a:xfrm>
            <a:off x="714300"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82" name="Google Shape;782;p108"/>
          <p:cNvSpPr txBox="1"/>
          <p:nvPr>
            <p:ph hasCustomPrompt="1" idx="15" type="title"/>
          </p:nvPr>
        </p:nvSpPr>
        <p:spPr>
          <a:xfrm>
            <a:off x="1399050"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83" name="Google Shape;783;p108"/>
          <p:cNvSpPr txBox="1"/>
          <p:nvPr>
            <p:ph idx="16" type="subTitle"/>
          </p:nvPr>
        </p:nvSpPr>
        <p:spPr>
          <a:xfrm>
            <a:off x="5978089"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4" name="Google Shape;784;p108"/>
          <p:cNvSpPr txBox="1"/>
          <p:nvPr>
            <p:ph idx="17" type="title"/>
          </p:nvPr>
        </p:nvSpPr>
        <p:spPr>
          <a:xfrm>
            <a:off x="5978089"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85" name="Google Shape;785;p108"/>
          <p:cNvSpPr txBox="1"/>
          <p:nvPr>
            <p:ph hasCustomPrompt="1" idx="18" type="title"/>
          </p:nvPr>
        </p:nvSpPr>
        <p:spPr>
          <a:xfrm>
            <a:off x="6662848"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86" name="Google Shape;786;p108"/>
          <p:cNvSpPr txBox="1"/>
          <p:nvPr>
            <p:ph idx="19" type="subTitle"/>
          </p:nvPr>
        </p:nvSpPr>
        <p:spPr>
          <a:xfrm>
            <a:off x="3346195"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7" name="Google Shape;787;p108"/>
          <p:cNvSpPr txBox="1"/>
          <p:nvPr>
            <p:ph idx="20" type="title"/>
          </p:nvPr>
        </p:nvSpPr>
        <p:spPr>
          <a:xfrm>
            <a:off x="3346195"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88" name="Google Shape;788;p108"/>
          <p:cNvSpPr txBox="1"/>
          <p:nvPr>
            <p:ph hasCustomPrompt="1" idx="21" type="title"/>
          </p:nvPr>
        </p:nvSpPr>
        <p:spPr>
          <a:xfrm>
            <a:off x="4030949"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cxnSp>
        <p:nvCxnSpPr>
          <p:cNvPr id="789" name="Google Shape;789;p108"/>
          <p:cNvCxnSpPr/>
          <p:nvPr/>
        </p:nvCxnSpPr>
        <p:spPr>
          <a:xfrm>
            <a:off x="1026150" y="41173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790" name="Google Shape;790;p108"/>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3">
    <p:spTree>
      <p:nvGrpSpPr>
        <p:cNvPr id="791" name="Shape 791"/>
        <p:cNvGrpSpPr/>
        <p:nvPr/>
      </p:nvGrpSpPr>
      <p:grpSpPr>
        <a:xfrm>
          <a:off x="0" y="0"/>
          <a:ext cx="0" cy="0"/>
          <a:chOff x="0" y="0"/>
          <a:chExt cx="0" cy="0"/>
        </a:xfrm>
      </p:grpSpPr>
      <p:sp>
        <p:nvSpPr>
          <p:cNvPr id="792" name="Google Shape;792;p10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3" name="Google Shape;793;p109"/>
          <p:cNvSpPr txBox="1"/>
          <p:nvPr>
            <p:ph idx="1" type="subTitle"/>
          </p:nvPr>
        </p:nvSpPr>
        <p:spPr>
          <a:xfrm>
            <a:off x="1785000"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4" name="Google Shape;794;p109"/>
          <p:cNvSpPr txBox="1"/>
          <p:nvPr>
            <p:ph idx="2" type="title"/>
          </p:nvPr>
        </p:nvSpPr>
        <p:spPr>
          <a:xfrm>
            <a:off x="1785000"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95" name="Google Shape;795;p109"/>
          <p:cNvSpPr txBox="1"/>
          <p:nvPr>
            <p:ph idx="3" type="subTitle"/>
          </p:nvPr>
        </p:nvSpPr>
        <p:spPr>
          <a:xfrm>
            <a:off x="5021775"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6" name="Google Shape;796;p109"/>
          <p:cNvSpPr txBox="1"/>
          <p:nvPr>
            <p:ph idx="4" type="title"/>
          </p:nvPr>
        </p:nvSpPr>
        <p:spPr>
          <a:xfrm>
            <a:off x="5021773"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797" name="Google Shape;797;p109"/>
          <p:cNvGrpSpPr/>
          <p:nvPr/>
        </p:nvGrpSpPr>
        <p:grpSpPr>
          <a:xfrm rot="5400000">
            <a:off x="6216052" y="-2027547"/>
            <a:ext cx="3077493" cy="3999782"/>
            <a:chOff x="337535" y="477161"/>
            <a:chExt cx="3498343" cy="4546757"/>
          </a:xfrm>
        </p:grpSpPr>
        <p:sp>
          <p:nvSpPr>
            <p:cNvPr id="798" name="Google Shape;798;p109"/>
            <p:cNvSpPr/>
            <p:nvPr/>
          </p:nvSpPr>
          <p:spPr>
            <a:xfrm>
              <a:off x="413331"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09"/>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09"/>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1" name="Google Shape;801;p109"/>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802" name="Shape 802"/>
        <p:cNvGrpSpPr/>
        <p:nvPr/>
      </p:nvGrpSpPr>
      <p:grpSpPr>
        <a:xfrm>
          <a:off x="0" y="0"/>
          <a:ext cx="0" cy="0"/>
          <a:chOff x="0" y="0"/>
          <a:chExt cx="0" cy="0"/>
        </a:xfrm>
      </p:grpSpPr>
      <p:sp>
        <p:nvSpPr>
          <p:cNvPr id="803" name="Google Shape;803;p110"/>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4" name="Google Shape;804;p110"/>
          <p:cNvSpPr txBox="1"/>
          <p:nvPr>
            <p:ph idx="1" type="subTitle"/>
          </p:nvPr>
        </p:nvSpPr>
        <p:spPr>
          <a:xfrm>
            <a:off x="714300"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5" name="Google Shape;805;p110"/>
          <p:cNvSpPr txBox="1"/>
          <p:nvPr>
            <p:ph idx="2" type="title"/>
          </p:nvPr>
        </p:nvSpPr>
        <p:spPr>
          <a:xfrm>
            <a:off x="714300"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06" name="Google Shape;806;p110"/>
          <p:cNvSpPr txBox="1"/>
          <p:nvPr>
            <p:ph idx="3" type="subTitle"/>
          </p:nvPr>
        </p:nvSpPr>
        <p:spPr>
          <a:xfrm>
            <a:off x="6063898"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 name="Google Shape;807;p110"/>
          <p:cNvSpPr txBox="1"/>
          <p:nvPr>
            <p:ph idx="4" type="title"/>
          </p:nvPr>
        </p:nvSpPr>
        <p:spPr>
          <a:xfrm>
            <a:off x="6063895"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08" name="Google Shape;808;p110"/>
          <p:cNvSpPr txBox="1"/>
          <p:nvPr>
            <p:ph idx="5" type="subTitle"/>
          </p:nvPr>
        </p:nvSpPr>
        <p:spPr>
          <a:xfrm>
            <a:off x="3389099"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110"/>
          <p:cNvSpPr txBox="1"/>
          <p:nvPr>
            <p:ph idx="6" type="title"/>
          </p:nvPr>
        </p:nvSpPr>
        <p:spPr>
          <a:xfrm>
            <a:off x="3389098"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810" name="Google Shape;810;p110"/>
          <p:cNvGrpSpPr/>
          <p:nvPr/>
        </p:nvGrpSpPr>
        <p:grpSpPr>
          <a:xfrm rot="5400000">
            <a:off x="6216052" y="-2027547"/>
            <a:ext cx="3077493" cy="3999782"/>
            <a:chOff x="337535" y="477161"/>
            <a:chExt cx="3498343" cy="4546757"/>
          </a:xfrm>
        </p:grpSpPr>
        <p:sp>
          <p:nvSpPr>
            <p:cNvPr id="811" name="Google Shape;811;p110"/>
            <p:cNvSpPr/>
            <p:nvPr/>
          </p:nvSpPr>
          <p:spPr>
            <a:xfrm>
              <a:off x="748985"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0"/>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0"/>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14" name="Google Shape;814;p110"/>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815" name="Shape 815"/>
        <p:cNvGrpSpPr/>
        <p:nvPr/>
      </p:nvGrpSpPr>
      <p:grpSpPr>
        <a:xfrm>
          <a:off x="0" y="0"/>
          <a:ext cx="0" cy="0"/>
          <a:chOff x="0" y="0"/>
          <a:chExt cx="0" cy="0"/>
        </a:xfrm>
      </p:grpSpPr>
      <p:sp>
        <p:nvSpPr>
          <p:cNvPr id="816" name="Google Shape;816;p111"/>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7" name="Google Shape;817;p111"/>
          <p:cNvSpPr txBox="1"/>
          <p:nvPr>
            <p:ph idx="1" type="subTitle"/>
          </p:nvPr>
        </p:nvSpPr>
        <p:spPr>
          <a:xfrm>
            <a:off x="5505575" y="1536814"/>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8" name="Google Shape;818;p111"/>
          <p:cNvSpPr txBox="1"/>
          <p:nvPr>
            <p:ph idx="2" type="title"/>
          </p:nvPr>
        </p:nvSpPr>
        <p:spPr>
          <a:xfrm>
            <a:off x="5505586" y="1193208"/>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19" name="Google Shape;819;p111"/>
          <p:cNvSpPr txBox="1"/>
          <p:nvPr>
            <p:ph idx="3" type="subTitle"/>
          </p:nvPr>
        </p:nvSpPr>
        <p:spPr>
          <a:xfrm>
            <a:off x="5505575" y="394716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0" name="Google Shape;820;p111"/>
          <p:cNvSpPr txBox="1"/>
          <p:nvPr>
            <p:ph idx="4" type="title"/>
          </p:nvPr>
        </p:nvSpPr>
        <p:spPr>
          <a:xfrm>
            <a:off x="5505582" y="360355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21" name="Google Shape;821;p111"/>
          <p:cNvSpPr txBox="1"/>
          <p:nvPr>
            <p:ph idx="5" type="subTitle"/>
          </p:nvPr>
        </p:nvSpPr>
        <p:spPr>
          <a:xfrm>
            <a:off x="5505600" y="274197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2" name="Google Shape;822;p111"/>
          <p:cNvSpPr txBox="1"/>
          <p:nvPr>
            <p:ph idx="6" type="title"/>
          </p:nvPr>
        </p:nvSpPr>
        <p:spPr>
          <a:xfrm>
            <a:off x="5505602" y="239836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823" name="Google Shape;823;p111"/>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824" name="Shape 824"/>
        <p:cNvGrpSpPr/>
        <p:nvPr/>
      </p:nvGrpSpPr>
      <p:grpSpPr>
        <a:xfrm>
          <a:off x="0" y="0"/>
          <a:ext cx="0" cy="0"/>
          <a:chOff x="0" y="0"/>
          <a:chExt cx="0" cy="0"/>
        </a:xfrm>
      </p:grpSpPr>
      <p:sp>
        <p:nvSpPr>
          <p:cNvPr id="825" name="Google Shape;825;p11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6" name="Google Shape;826;p112"/>
          <p:cNvSpPr txBox="1"/>
          <p:nvPr>
            <p:ph idx="1" type="subTitle"/>
          </p:nvPr>
        </p:nvSpPr>
        <p:spPr>
          <a:xfrm>
            <a:off x="1846488"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7" name="Google Shape;827;p112"/>
          <p:cNvSpPr txBox="1"/>
          <p:nvPr>
            <p:ph idx="2" type="title"/>
          </p:nvPr>
        </p:nvSpPr>
        <p:spPr>
          <a:xfrm>
            <a:off x="1846488"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28" name="Google Shape;828;p112"/>
          <p:cNvSpPr txBox="1"/>
          <p:nvPr>
            <p:ph idx="3" type="subTitle"/>
          </p:nvPr>
        </p:nvSpPr>
        <p:spPr>
          <a:xfrm>
            <a:off x="6054589"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9" name="Google Shape;829;p112"/>
          <p:cNvSpPr txBox="1"/>
          <p:nvPr>
            <p:ph idx="4" type="title"/>
          </p:nvPr>
        </p:nvSpPr>
        <p:spPr>
          <a:xfrm>
            <a:off x="6054589"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30" name="Google Shape;830;p112"/>
          <p:cNvSpPr txBox="1"/>
          <p:nvPr>
            <p:ph idx="5" type="subTitle"/>
          </p:nvPr>
        </p:nvSpPr>
        <p:spPr>
          <a:xfrm>
            <a:off x="1846501"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1" name="Google Shape;831;p112"/>
          <p:cNvSpPr txBox="1"/>
          <p:nvPr>
            <p:ph idx="6" type="title"/>
          </p:nvPr>
        </p:nvSpPr>
        <p:spPr>
          <a:xfrm>
            <a:off x="1846501"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32" name="Google Shape;832;p112"/>
          <p:cNvSpPr txBox="1"/>
          <p:nvPr>
            <p:ph idx="7" type="subTitle"/>
          </p:nvPr>
        </p:nvSpPr>
        <p:spPr>
          <a:xfrm>
            <a:off x="6054589"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3" name="Google Shape;833;p112"/>
          <p:cNvSpPr txBox="1"/>
          <p:nvPr>
            <p:ph idx="8" type="title"/>
          </p:nvPr>
        </p:nvSpPr>
        <p:spPr>
          <a:xfrm>
            <a:off x="6054589"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834" name="Google Shape;834;p112"/>
          <p:cNvGrpSpPr/>
          <p:nvPr/>
        </p:nvGrpSpPr>
        <p:grpSpPr>
          <a:xfrm flipH="1" rot="-5400000">
            <a:off x="6024052" y="-1983395"/>
            <a:ext cx="3461492" cy="3999782"/>
            <a:chOff x="342710" y="477161"/>
            <a:chExt cx="3934855" cy="4546757"/>
          </a:xfrm>
        </p:grpSpPr>
        <p:sp>
          <p:nvSpPr>
            <p:cNvPr id="835" name="Google Shape;835;p112"/>
            <p:cNvSpPr/>
            <p:nvPr/>
          </p:nvSpPr>
          <p:spPr>
            <a:xfrm>
              <a:off x="342710"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2"/>
            <p:cNvSpPr/>
            <p:nvPr/>
          </p:nvSpPr>
          <p:spPr>
            <a:xfrm>
              <a:off x="1863851"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2"/>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38" name="Google Shape;838;p112"/>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839" name="Shape 839"/>
        <p:cNvGrpSpPr/>
        <p:nvPr/>
      </p:nvGrpSpPr>
      <p:grpSpPr>
        <a:xfrm>
          <a:off x="0" y="0"/>
          <a:ext cx="0" cy="0"/>
          <a:chOff x="0" y="0"/>
          <a:chExt cx="0" cy="0"/>
        </a:xfrm>
      </p:grpSpPr>
      <p:sp>
        <p:nvSpPr>
          <p:cNvPr id="840" name="Google Shape;840;p11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1" name="Google Shape;841;p113"/>
          <p:cNvSpPr txBox="1"/>
          <p:nvPr>
            <p:ph idx="1" type="subTitle"/>
          </p:nvPr>
        </p:nvSpPr>
        <p:spPr>
          <a:xfrm>
            <a:off x="7143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2" name="Google Shape;842;p113"/>
          <p:cNvSpPr txBox="1"/>
          <p:nvPr>
            <p:ph idx="2" type="title"/>
          </p:nvPr>
        </p:nvSpPr>
        <p:spPr>
          <a:xfrm>
            <a:off x="714288"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43" name="Google Shape;843;p113"/>
          <p:cNvSpPr txBox="1"/>
          <p:nvPr>
            <p:ph idx="3" type="subTitle"/>
          </p:nvPr>
        </p:nvSpPr>
        <p:spPr>
          <a:xfrm>
            <a:off x="62766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113"/>
          <p:cNvSpPr txBox="1"/>
          <p:nvPr>
            <p:ph idx="4" type="title"/>
          </p:nvPr>
        </p:nvSpPr>
        <p:spPr>
          <a:xfrm>
            <a:off x="6276595"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45" name="Google Shape;845;p113"/>
          <p:cNvSpPr txBox="1"/>
          <p:nvPr>
            <p:ph idx="5" type="subTitle"/>
          </p:nvPr>
        </p:nvSpPr>
        <p:spPr>
          <a:xfrm>
            <a:off x="3495463"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6" name="Google Shape;846;p113"/>
          <p:cNvSpPr txBox="1"/>
          <p:nvPr>
            <p:ph idx="6" type="title"/>
          </p:nvPr>
        </p:nvSpPr>
        <p:spPr>
          <a:xfrm>
            <a:off x="3495454"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47" name="Google Shape;847;p113"/>
          <p:cNvSpPr txBox="1"/>
          <p:nvPr>
            <p:ph idx="7" type="subTitle"/>
          </p:nvPr>
        </p:nvSpPr>
        <p:spPr>
          <a:xfrm>
            <a:off x="7143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8" name="Google Shape;848;p113"/>
          <p:cNvSpPr txBox="1"/>
          <p:nvPr>
            <p:ph idx="8" type="title"/>
          </p:nvPr>
        </p:nvSpPr>
        <p:spPr>
          <a:xfrm>
            <a:off x="714288"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49" name="Google Shape;849;p113"/>
          <p:cNvSpPr txBox="1"/>
          <p:nvPr>
            <p:ph idx="9" type="subTitle"/>
          </p:nvPr>
        </p:nvSpPr>
        <p:spPr>
          <a:xfrm>
            <a:off x="62766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0" name="Google Shape;850;p113"/>
          <p:cNvSpPr txBox="1"/>
          <p:nvPr>
            <p:ph idx="13" type="title"/>
          </p:nvPr>
        </p:nvSpPr>
        <p:spPr>
          <a:xfrm>
            <a:off x="6276595"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51" name="Google Shape;851;p113"/>
          <p:cNvSpPr txBox="1"/>
          <p:nvPr>
            <p:ph idx="14" type="subTitle"/>
          </p:nvPr>
        </p:nvSpPr>
        <p:spPr>
          <a:xfrm>
            <a:off x="3495463"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2" name="Google Shape;852;p113"/>
          <p:cNvSpPr txBox="1"/>
          <p:nvPr>
            <p:ph idx="15" type="title"/>
          </p:nvPr>
        </p:nvSpPr>
        <p:spPr>
          <a:xfrm>
            <a:off x="3495454"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853" name="Google Shape;853;p113"/>
          <p:cNvCxnSpPr/>
          <p:nvPr/>
        </p:nvCxnSpPr>
        <p:spPr>
          <a:xfrm rot="10800000">
            <a:off x="228600" y="33363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854" name="Google Shape;854;p113"/>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55" name="Shape 855"/>
        <p:cNvGrpSpPr/>
        <p:nvPr/>
      </p:nvGrpSpPr>
      <p:grpSpPr>
        <a:xfrm>
          <a:off x="0" y="0"/>
          <a:ext cx="0" cy="0"/>
          <a:chOff x="0" y="0"/>
          <a:chExt cx="0" cy="0"/>
        </a:xfrm>
      </p:grpSpPr>
      <p:sp>
        <p:nvSpPr>
          <p:cNvPr id="856" name="Google Shape;856;p114"/>
          <p:cNvSpPr txBox="1"/>
          <p:nvPr>
            <p:ph idx="1" type="subTitle"/>
          </p:nvPr>
        </p:nvSpPr>
        <p:spPr>
          <a:xfrm>
            <a:off x="714300" y="853539"/>
            <a:ext cx="3882900" cy="162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3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7" name="Google Shape;857;p114"/>
          <p:cNvSpPr txBox="1"/>
          <p:nvPr>
            <p:ph type="title"/>
          </p:nvPr>
        </p:nvSpPr>
        <p:spPr>
          <a:xfrm>
            <a:off x="-85350" y="3200800"/>
            <a:ext cx="4416900" cy="701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858" name="Google Shape;858;p114"/>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859" name="Shape 859"/>
        <p:cNvGrpSpPr/>
        <p:nvPr/>
      </p:nvGrpSpPr>
      <p:grpSpPr>
        <a:xfrm>
          <a:off x="0" y="0"/>
          <a:ext cx="0" cy="0"/>
          <a:chOff x="0" y="0"/>
          <a:chExt cx="0" cy="0"/>
        </a:xfrm>
      </p:grpSpPr>
      <p:sp>
        <p:nvSpPr>
          <p:cNvPr id="860" name="Google Shape;860;p115"/>
          <p:cNvSpPr txBox="1"/>
          <p:nvPr>
            <p:ph idx="1" type="subTitle"/>
          </p:nvPr>
        </p:nvSpPr>
        <p:spPr>
          <a:xfrm>
            <a:off x="973575" y="2561937"/>
            <a:ext cx="2552700" cy="10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1" name="Google Shape;861;p115"/>
          <p:cNvSpPr txBox="1"/>
          <p:nvPr>
            <p:ph type="title"/>
          </p:nvPr>
        </p:nvSpPr>
        <p:spPr>
          <a:xfrm>
            <a:off x="973550" y="1512363"/>
            <a:ext cx="2552700" cy="94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862" name="Google Shape;862;p115"/>
          <p:cNvGrpSpPr/>
          <p:nvPr/>
        </p:nvGrpSpPr>
        <p:grpSpPr>
          <a:xfrm rot="5400000">
            <a:off x="-55662" y="-2437959"/>
            <a:ext cx="3164020" cy="3999782"/>
            <a:chOff x="-178181" y="477161"/>
            <a:chExt cx="3596704" cy="4546757"/>
          </a:xfrm>
        </p:grpSpPr>
        <p:sp>
          <p:nvSpPr>
            <p:cNvPr id="863" name="Google Shape;863;p115"/>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5"/>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5"/>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6" name="Google Shape;866;p115"/>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867" name="Google Shape;867;p115"/>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868" name="Shape 868"/>
        <p:cNvGrpSpPr/>
        <p:nvPr/>
      </p:nvGrpSpPr>
      <p:grpSpPr>
        <a:xfrm>
          <a:off x="0" y="0"/>
          <a:ext cx="0" cy="0"/>
          <a:chOff x="0" y="0"/>
          <a:chExt cx="0" cy="0"/>
        </a:xfrm>
      </p:grpSpPr>
      <p:sp>
        <p:nvSpPr>
          <p:cNvPr id="869" name="Google Shape;869;p116"/>
          <p:cNvSpPr txBox="1"/>
          <p:nvPr>
            <p:ph idx="1" type="subTitle"/>
          </p:nvPr>
        </p:nvSpPr>
        <p:spPr>
          <a:xfrm>
            <a:off x="714300" y="1104901"/>
            <a:ext cx="7715400" cy="34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870" name="Google Shape;870;p116"/>
          <p:cNvGrpSpPr/>
          <p:nvPr/>
        </p:nvGrpSpPr>
        <p:grpSpPr>
          <a:xfrm rot="5400000">
            <a:off x="6116538" y="2915016"/>
            <a:ext cx="3164020" cy="3999782"/>
            <a:chOff x="-178181" y="477161"/>
            <a:chExt cx="3596704" cy="4546757"/>
          </a:xfrm>
        </p:grpSpPr>
        <p:sp>
          <p:nvSpPr>
            <p:cNvPr id="871" name="Google Shape;871;p116"/>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6"/>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6"/>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4" name="Google Shape;874;p116"/>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
        <p:nvSpPr>
          <p:cNvPr id="875" name="Google Shape;875;p11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876" name="Google Shape;876;p116"/>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_1">
    <p:spTree>
      <p:nvGrpSpPr>
        <p:cNvPr id="877" name="Shape 877"/>
        <p:cNvGrpSpPr/>
        <p:nvPr/>
      </p:nvGrpSpPr>
      <p:grpSpPr>
        <a:xfrm>
          <a:off x="0" y="0"/>
          <a:ext cx="0" cy="0"/>
          <a:chOff x="0" y="0"/>
          <a:chExt cx="0" cy="0"/>
        </a:xfrm>
      </p:grpSpPr>
      <p:sp>
        <p:nvSpPr>
          <p:cNvPr id="878" name="Google Shape;878;p117"/>
          <p:cNvSpPr txBox="1"/>
          <p:nvPr>
            <p:ph idx="1" type="subTitle"/>
          </p:nvPr>
        </p:nvSpPr>
        <p:spPr>
          <a:xfrm>
            <a:off x="714300" y="1433598"/>
            <a:ext cx="4574400" cy="261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879" name="Google Shape;879;p117"/>
          <p:cNvSpPr txBox="1"/>
          <p:nvPr>
            <p:ph type="title"/>
          </p:nvPr>
        </p:nvSpPr>
        <p:spPr>
          <a:xfrm>
            <a:off x="714300" y="430675"/>
            <a:ext cx="4574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880" name="Google Shape;880;p117"/>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881" name="Google Shape;881;p117"/>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882" name="Google Shape;882;p117"/>
          <p:cNvGrpSpPr/>
          <p:nvPr/>
        </p:nvGrpSpPr>
        <p:grpSpPr>
          <a:xfrm>
            <a:off x="6067328" y="298580"/>
            <a:ext cx="3771397" cy="4546335"/>
            <a:chOff x="6067328" y="352067"/>
            <a:chExt cx="3771397" cy="4546335"/>
          </a:xfrm>
        </p:grpSpPr>
        <p:sp>
          <p:nvSpPr>
            <p:cNvPr id="883" name="Google Shape;883;p117"/>
            <p:cNvSpPr/>
            <p:nvPr/>
          </p:nvSpPr>
          <p:spPr>
            <a:xfrm flipH="1" rot="10800000">
              <a:off x="6917986"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7"/>
            <p:cNvSpPr/>
            <p:nvPr/>
          </p:nvSpPr>
          <p:spPr>
            <a:xfrm flipH="1" rot="10800000">
              <a:off x="6619297"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7"/>
            <p:cNvSpPr/>
            <p:nvPr/>
          </p:nvSpPr>
          <p:spPr>
            <a:xfrm flipH="1" rot="10800000">
              <a:off x="606732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886" name="Shape 886"/>
        <p:cNvGrpSpPr/>
        <p:nvPr/>
      </p:nvGrpSpPr>
      <p:grpSpPr>
        <a:xfrm>
          <a:off x="0" y="0"/>
          <a:ext cx="0" cy="0"/>
          <a:chOff x="0" y="0"/>
          <a:chExt cx="0" cy="0"/>
        </a:xfrm>
      </p:grpSpPr>
      <p:sp>
        <p:nvSpPr>
          <p:cNvPr id="887" name="Google Shape;887;p118"/>
          <p:cNvSpPr txBox="1"/>
          <p:nvPr>
            <p:ph hasCustomPrompt="1" type="title"/>
          </p:nvPr>
        </p:nvSpPr>
        <p:spPr>
          <a:xfrm>
            <a:off x="735300" y="5911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888" name="Google Shape;888;p118"/>
          <p:cNvSpPr txBox="1"/>
          <p:nvPr>
            <p:ph idx="1" type="subTitle"/>
          </p:nvPr>
        </p:nvSpPr>
        <p:spPr>
          <a:xfrm>
            <a:off x="735290" y="11783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9" name="Google Shape;889;p118"/>
          <p:cNvSpPr txBox="1"/>
          <p:nvPr>
            <p:ph hasCustomPrompt="1" idx="2" type="title"/>
          </p:nvPr>
        </p:nvSpPr>
        <p:spPr>
          <a:xfrm>
            <a:off x="735300" y="2049256"/>
            <a:ext cx="3857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890" name="Google Shape;890;p118"/>
          <p:cNvSpPr txBox="1"/>
          <p:nvPr>
            <p:ph idx="3" type="subTitle"/>
          </p:nvPr>
        </p:nvSpPr>
        <p:spPr>
          <a:xfrm>
            <a:off x="735300" y="26492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1" name="Google Shape;891;p118"/>
          <p:cNvSpPr txBox="1"/>
          <p:nvPr>
            <p:ph hasCustomPrompt="1" idx="4" type="title"/>
          </p:nvPr>
        </p:nvSpPr>
        <p:spPr>
          <a:xfrm>
            <a:off x="735300" y="35073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892" name="Google Shape;892;p118"/>
          <p:cNvSpPr txBox="1"/>
          <p:nvPr>
            <p:ph idx="5" type="subTitle"/>
          </p:nvPr>
        </p:nvSpPr>
        <p:spPr>
          <a:xfrm>
            <a:off x="735160" y="4115775"/>
            <a:ext cx="35100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93" name="Google Shape;893;p118"/>
          <p:cNvGrpSpPr/>
          <p:nvPr/>
        </p:nvGrpSpPr>
        <p:grpSpPr>
          <a:xfrm flipH="1" rot="10800000">
            <a:off x="6084961" y="298580"/>
            <a:ext cx="3676805" cy="4546335"/>
            <a:chOff x="6084961" y="352067"/>
            <a:chExt cx="3676805" cy="4546335"/>
          </a:xfrm>
        </p:grpSpPr>
        <p:sp>
          <p:nvSpPr>
            <p:cNvPr id="894" name="Google Shape;894;p118"/>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8"/>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8"/>
            <p:cNvSpPr/>
            <p:nvPr/>
          </p:nvSpPr>
          <p:spPr>
            <a:xfrm flipH="1" rot="10800000">
              <a:off x="6483853"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897" name="Shape 897"/>
        <p:cNvGrpSpPr/>
        <p:nvPr/>
      </p:nvGrpSpPr>
      <p:grpSpPr>
        <a:xfrm>
          <a:off x="0" y="0"/>
          <a:ext cx="0" cy="0"/>
          <a:chOff x="0" y="0"/>
          <a:chExt cx="0" cy="0"/>
        </a:xfrm>
      </p:grpSpPr>
      <p:sp>
        <p:nvSpPr>
          <p:cNvPr id="898" name="Google Shape;898;p119"/>
          <p:cNvSpPr txBox="1"/>
          <p:nvPr>
            <p:ph idx="1" type="subTitle"/>
          </p:nvPr>
        </p:nvSpPr>
        <p:spPr>
          <a:xfrm>
            <a:off x="714300" y="1485900"/>
            <a:ext cx="3857700" cy="118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9" name="Google Shape;899;p119"/>
          <p:cNvSpPr txBox="1"/>
          <p:nvPr>
            <p:ph type="title"/>
          </p:nvPr>
        </p:nvSpPr>
        <p:spPr>
          <a:xfrm>
            <a:off x="714300" y="549600"/>
            <a:ext cx="3522300" cy="79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sz="4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00" name="Google Shape;900;p119"/>
          <p:cNvSpPr txBox="1"/>
          <p:nvPr/>
        </p:nvSpPr>
        <p:spPr>
          <a:xfrm>
            <a:off x="714300" y="3543950"/>
            <a:ext cx="3188700" cy="660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sz="1200">
              <a:solidFill>
                <a:schemeClr val="dk1"/>
              </a:solidFill>
              <a:latin typeface="Cabin"/>
              <a:ea typeface="Cabin"/>
              <a:cs typeface="Cabin"/>
              <a:sym typeface="Cabin"/>
            </a:endParaRPr>
          </a:p>
        </p:txBody>
      </p:sp>
      <p:cxnSp>
        <p:nvCxnSpPr>
          <p:cNvPr id="901" name="Google Shape;901;p119"/>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902" name="Google Shape;902;p119"/>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903" name="Shape 903"/>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904" name="Shape 904"/>
        <p:cNvGrpSpPr/>
        <p:nvPr/>
      </p:nvGrpSpPr>
      <p:grpSpPr>
        <a:xfrm>
          <a:off x="0" y="0"/>
          <a:ext cx="0" cy="0"/>
          <a:chOff x="0" y="0"/>
          <a:chExt cx="0" cy="0"/>
        </a:xfrm>
      </p:grpSpPr>
      <p:grpSp>
        <p:nvGrpSpPr>
          <p:cNvPr id="905" name="Google Shape;905;p121"/>
          <p:cNvGrpSpPr/>
          <p:nvPr/>
        </p:nvGrpSpPr>
        <p:grpSpPr>
          <a:xfrm flipH="1" rot="10800000">
            <a:off x="-1292178" y="298575"/>
            <a:ext cx="3852019" cy="4546340"/>
            <a:chOff x="6338372" y="352067"/>
            <a:chExt cx="3852019" cy="4546340"/>
          </a:xfrm>
        </p:grpSpPr>
        <p:sp>
          <p:nvSpPr>
            <p:cNvPr id="906" name="Google Shape;906;p121"/>
            <p:cNvSpPr/>
            <p:nvPr/>
          </p:nvSpPr>
          <p:spPr>
            <a:xfrm flipH="1" rot="10800000">
              <a:off x="6677300" y="3651554"/>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1"/>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1"/>
            <p:cNvSpPr/>
            <p:nvPr/>
          </p:nvSpPr>
          <p:spPr>
            <a:xfrm flipH="1" rot="10800000">
              <a:off x="691247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09" name="Google Shape;909;p121"/>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910" name="Shape 910"/>
        <p:cNvGrpSpPr/>
        <p:nvPr/>
      </p:nvGrpSpPr>
      <p:grpSpPr>
        <a:xfrm>
          <a:off x="0" y="0"/>
          <a:ext cx="0" cy="0"/>
          <a:chOff x="0" y="0"/>
          <a:chExt cx="0" cy="0"/>
        </a:xfrm>
      </p:grpSpPr>
      <p:grpSp>
        <p:nvGrpSpPr>
          <p:cNvPr id="911" name="Google Shape;911;p122"/>
          <p:cNvGrpSpPr/>
          <p:nvPr/>
        </p:nvGrpSpPr>
        <p:grpSpPr>
          <a:xfrm rot="5400000">
            <a:off x="-42748" y="-1714997"/>
            <a:ext cx="3138193" cy="3999782"/>
            <a:chOff x="658327" y="477161"/>
            <a:chExt cx="3567344" cy="4546757"/>
          </a:xfrm>
        </p:grpSpPr>
        <p:sp>
          <p:nvSpPr>
            <p:cNvPr id="912" name="Google Shape;912;p122"/>
            <p:cNvSpPr/>
            <p:nvPr/>
          </p:nvSpPr>
          <p:spPr>
            <a:xfrm>
              <a:off x="831982"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22"/>
            <p:cNvSpPr/>
            <p:nvPr/>
          </p:nvSpPr>
          <p:spPr>
            <a:xfrm>
              <a:off x="658327"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22"/>
            <p:cNvSpPr/>
            <p:nvPr/>
          </p:nvSpPr>
          <p:spPr>
            <a:xfrm>
              <a:off x="947884"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15" name="Google Shape;915;p122"/>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916" name="Google Shape;916;p122"/>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0" name="Shape 920"/>
        <p:cNvGrpSpPr/>
        <p:nvPr/>
      </p:nvGrpSpPr>
      <p:grpSpPr>
        <a:xfrm>
          <a:off x="0" y="0"/>
          <a:ext cx="0" cy="0"/>
          <a:chOff x="0" y="0"/>
          <a:chExt cx="0" cy="0"/>
        </a:xfrm>
      </p:grpSpPr>
      <p:sp>
        <p:nvSpPr>
          <p:cNvPr id="921" name="Google Shape;921;p124"/>
          <p:cNvSpPr txBox="1"/>
          <p:nvPr>
            <p:ph type="ctrTitle"/>
          </p:nvPr>
        </p:nvSpPr>
        <p:spPr>
          <a:xfrm>
            <a:off x="714300" y="1156688"/>
            <a:ext cx="3573900" cy="1727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22" name="Google Shape;922;p124"/>
          <p:cNvSpPr txBox="1"/>
          <p:nvPr>
            <p:ph idx="1" type="subTitle"/>
          </p:nvPr>
        </p:nvSpPr>
        <p:spPr>
          <a:xfrm>
            <a:off x="-95250" y="3243525"/>
            <a:ext cx="539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923" name="Google Shape;923;p124"/>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924" name="Google Shape;924;p124"/>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5" name="Shape 925"/>
        <p:cNvGrpSpPr/>
        <p:nvPr/>
      </p:nvGrpSpPr>
      <p:grpSpPr>
        <a:xfrm>
          <a:off x="0" y="0"/>
          <a:ext cx="0" cy="0"/>
          <a:chOff x="0" y="0"/>
          <a:chExt cx="0" cy="0"/>
        </a:xfrm>
      </p:grpSpPr>
      <p:sp>
        <p:nvSpPr>
          <p:cNvPr id="926" name="Google Shape;926;p125"/>
          <p:cNvSpPr txBox="1"/>
          <p:nvPr>
            <p:ph type="title"/>
          </p:nvPr>
        </p:nvSpPr>
        <p:spPr>
          <a:xfrm>
            <a:off x="3867300" y="1797988"/>
            <a:ext cx="4562400" cy="156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27" name="Google Shape;927;p125"/>
          <p:cNvSpPr txBox="1"/>
          <p:nvPr>
            <p:ph hasCustomPrompt="1" idx="2" type="title"/>
          </p:nvPr>
        </p:nvSpPr>
        <p:spPr>
          <a:xfrm>
            <a:off x="6985175" y="663910"/>
            <a:ext cx="1536900" cy="109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5200">
                <a:solidFill>
                  <a:schemeClr val="dk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928" name="Google Shape;928;p125"/>
          <p:cNvSpPr txBox="1"/>
          <p:nvPr>
            <p:ph idx="1" type="subTitle"/>
          </p:nvPr>
        </p:nvSpPr>
        <p:spPr>
          <a:xfrm>
            <a:off x="3867300" y="3832650"/>
            <a:ext cx="53898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929" name="Google Shape;929;p125"/>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930" name="Google Shape;930;p125"/>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0" name="Shape 50"/>
        <p:cNvGrpSpPr/>
        <p:nvPr/>
      </p:nvGrpSpPr>
      <p:grpSpPr>
        <a:xfrm>
          <a:off x="0" y="0"/>
          <a:ext cx="0" cy="0"/>
          <a:chOff x="0" y="0"/>
          <a:chExt cx="0" cy="0"/>
        </a:xfrm>
      </p:grpSpPr>
      <p:sp>
        <p:nvSpPr>
          <p:cNvPr id="51" name="Google Shape;51;p13"/>
          <p:cNvSpPr txBox="1"/>
          <p:nvPr>
            <p:ph type="title"/>
          </p:nvPr>
        </p:nvSpPr>
        <p:spPr>
          <a:xfrm>
            <a:off x="3674700" y="3644750"/>
            <a:ext cx="4755000" cy="11121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p:nvPr/>
        </p:nvSpPr>
        <p:spPr>
          <a:xfrm>
            <a:off x="3409950" y="3486150"/>
            <a:ext cx="5734200" cy="14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13"/>
          <p:cNvCxnSpPr/>
          <p:nvPr/>
        </p:nvCxnSpPr>
        <p:spPr>
          <a:xfrm rot="-5400000">
            <a:off x="-1264650" y="1754850"/>
            <a:ext cx="3019500" cy="0"/>
          </a:xfrm>
          <a:prstGeom prst="straightConnector1">
            <a:avLst/>
          </a:prstGeom>
          <a:noFill/>
          <a:ln cap="flat" cmpd="sng" w="19050">
            <a:solidFill>
              <a:schemeClr val="dk2"/>
            </a:solidFill>
            <a:prstDash val="solid"/>
            <a:round/>
            <a:headEnd len="med" w="med" type="none"/>
            <a:tailEnd len="med" w="med" type="none"/>
          </a:ln>
        </p:spPr>
      </p:cxnSp>
      <p:sp>
        <p:nvSpPr>
          <p:cNvPr id="54" name="Google Shape;54;p13"/>
          <p:cNvSpPr/>
          <p:nvPr/>
        </p:nvSpPr>
        <p:spPr>
          <a:xfrm>
            <a:off x="3242250" y="3327950"/>
            <a:ext cx="6092400" cy="142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1" name="Shape 931"/>
        <p:cNvGrpSpPr/>
        <p:nvPr/>
      </p:nvGrpSpPr>
      <p:grpSpPr>
        <a:xfrm>
          <a:off x="0" y="0"/>
          <a:ext cx="0" cy="0"/>
          <a:chOff x="0" y="0"/>
          <a:chExt cx="0" cy="0"/>
        </a:xfrm>
      </p:grpSpPr>
      <p:sp>
        <p:nvSpPr>
          <p:cNvPr id="932" name="Google Shape;932;p126"/>
          <p:cNvSpPr txBox="1"/>
          <p:nvPr>
            <p:ph idx="1" type="subTitle"/>
          </p:nvPr>
        </p:nvSpPr>
        <p:spPr>
          <a:xfrm>
            <a:off x="714300" y="1028700"/>
            <a:ext cx="7715400" cy="3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p:txBody>
      </p:sp>
      <p:sp>
        <p:nvSpPr>
          <p:cNvPr id="933" name="Google Shape;933;p12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934" name="Google Shape;934;p126"/>
          <p:cNvCxnSpPr/>
          <p:nvPr/>
        </p:nvCxnSpPr>
        <p:spPr>
          <a:xfrm rot="10800000">
            <a:off x="228600" y="2451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935" name="Google Shape;935;p126"/>
          <p:cNvCxnSpPr/>
          <p:nvPr/>
        </p:nvCxnSpPr>
        <p:spPr>
          <a:xfrm rot="-5400000">
            <a:off x="73891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6" name="Shape 936"/>
        <p:cNvGrpSpPr/>
        <p:nvPr/>
      </p:nvGrpSpPr>
      <p:grpSpPr>
        <a:xfrm>
          <a:off x="0" y="0"/>
          <a:ext cx="0" cy="0"/>
          <a:chOff x="0" y="0"/>
          <a:chExt cx="0" cy="0"/>
        </a:xfrm>
      </p:grpSpPr>
      <p:sp>
        <p:nvSpPr>
          <p:cNvPr id="937" name="Google Shape;937;p12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8" name="Google Shape;938;p127"/>
          <p:cNvSpPr txBox="1"/>
          <p:nvPr>
            <p:ph idx="1" type="subTitle"/>
          </p:nvPr>
        </p:nvSpPr>
        <p:spPr>
          <a:xfrm>
            <a:off x="714300" y="1894424"/>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9" name="Google Shape;939;p127"/>
          <p:cNvSpPr txBox="1"/>
          <p:nvPr>
            <p:ph idx="2" type="title"/>
          </p:nvPr>
        </p:nvSpPr>
        <p:spPr>
          <a:xfrm>
            <a:off x="714300" y="1484750"/>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40" name="Google Shape;940;p127"/>
          <p:cNvSpPr txBox="1"/>
          <p:nvPr>
            <p:ph idx="3" type="subTitle"/>
          </p:nvPr>
        </p:nvSpPr>
        <p:spPr>
          <a:xfrm>
            <a:off x="714303" y="3653599"/>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1" name="Google Shape;941;p127"/>
          <p:cNvSpPr txBox="1"/>
          <p:nvPr>
            <p:ph idx="4" type="title"/>
          </p:nvPr>
        </p:nvSpPr>
        <p:spPr>
          <a:xfrm>
            <a:off x="714300" y="3243925"/>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942" name="Google Shape;942;p127"/>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3" name="Shape 943"/>
        <p:cNvGrpSpPr/>
        <p:nvPr/>
      </p:nvGrpSpPr>
      <p:grpSpPr>
        <a:xfrm>
          <a:off x="0" y="0"/>
          <a:ext cx="0" cy="0"/>
          <a:chOff x="0" y="0"/>
          <a:chExt cx="0" cy="0"/>
        </a:xfrm>
      </p:grpSpPr>
      <p:sp>
        <p:nvSpPr>
          <p:cNvPr id="944" name="Google Shape;944;p128"/>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945" name="Google Shape;945;p128"/>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946" name="Google Shape;946;p128"/>
          <p:cNvCxnSpPr/>
          <p:nvPr/>
        </p:nvCxnSpPr>
        <p:spPr>
          <a:xfrm>
            <a:off x="8108450" y="41173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7" name="Shape 947"/>
        <p:cNvGrpSpPr/>
        <p:nvPr/>
      </p:nvGrpSpPr>
      <p:grpSpPr>
        <a:xfrm>
          <a:off x="0" y="0"/>
          <a:ext cx="0" cy="0"/>
          <a:chOff x="0" y="0"/>
          <a:chExt cx="0" cy="0"/>
        </a:xfrm>
      </p:grpSpPr>
      <p:sp>
        <p:nvSpPr>
          <p:cNvPr id="948" name="Google Shape;948;p129"/>
          <p:cNvSpPr txBox="1"/>
          <p:nvPr>
            <p:ph type="title"/>
          </p:nvPr>
        </p:nvSpPr>
        <p:spPr>
          <a:xfrm>
            <a:off x="714300" y="991600"/>
            <a:ext cx="3528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9" name="Google Shape;949;p129"/>
          <p:cNvSpPr txBox="1"/>
          <p:nvPr>
            <p:ph idx="1" type="subTitle"/>
          </p:nvPr>
        </p:nvSpPr>
        <p:spPr>
          <a:xfrm>
            <a:off x="714300" y="1780125"/>
            <a:ext cx="3528300" cy="237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950" name="Google Shape;950;p129"/>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51" name="Shape 951"/>
        <p:cNvGrpSpPr/>
        <p:nvPr/>
      </p:nvGrpSpPr>
      <p:grpSpPr>
        <a:xfrm>
          <a:off x="0" y="0"/>
          <a:ext cx="0" cy="0"/>
          <a:chOff x="0" y="0"/>
          <a:chExt cx="0" cy="0"/>
        </a:xfrm>
      </p:grpSpPr>
      <p:sp>
        <p:nvSpPr>
          <p:cNvPr id="952" name="Google Shape;952;p130"/>
          <p:cNvSpPr txBox="1"/>
          <p:nvPr>
            <p:ph type="title"/>
          </p:nvPr>
        </p:nvSpPr>
        <p:spPr>
          <a:xfrm>
            <a:off x="3876675" y="1123950"/>
            <a:ext cx="4553100" cy="261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5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953" name="Google Shape;953;p130"/>
          <p:cNvGrpSpPr/>
          <p:nvPr/>
        </p:nvGrpSpPr>
        <p:grpSpPr>
          <a:xfrm flipH="1" rot="10800000">
            <a:off x="-1490264" y="1178048"/>
            <a:ext cx="3612780" cy="4546335"/>
            <a:chOff x="6084961" y="352067"/>
            <a:chExt cx="3612780" cy="4546335"/>
          </a:xfrm>
        </p:grpSpPr>
        <p:sp>
          <p:nvSpPr>
            <p:cNvPr id="954" name="Google Shape;954;p130"/>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0"/>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0"/>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7" name="Google Shape;957;p130"/>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958" name="Google Shape;958;p130"/>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9" name="Shape 959"/>
        <p:cNvGrpSpPr/>
        <p:nvPr/>
      </p:nvGrpSpPr>
      <p:grpSpPr>
        <a:xfrm>
          <a:off x="0" y="0"/>
          <a:ext cx="0" cy="0"/>
          <a:chOff x="0" y="0"/>
          <a:chExt cx="0" cy="0"/>
        </a:xfrm>
      </p:grpSpPr>
      <p:sp>
        <p:nvSpPr>
          <p:cNvPr id="960" name="Google Shape;960;p131"/>
          <p:cNvSpPr txBox="1"/>
          <p:nvPr>
            <p:ph type="title"/>
          </p:nvPr>
        </p:nvSpPr>
        <p:spPr>
          <a:xfrm>
            <a:off x="714300" y="1521425"/>
            <a:ext cx="4314900" cy="838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61" name="Google Shape;961;p131"/>
          <p:cNvSpPr txBox="1"/>
          <p:nvPr>
            <p:ph idx="1" type="subTitle"/>
          </p:nvPr>
        </p:nvSpPr>
        <p:spPr>
          <a:xfrm>
            <a:off x="714300" y="2427700"/>
            <a:ext cx="43149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962" name="Google Shape;962;p131"/>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963" name="Google Shape;963;p131"/>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4" name="Shape 964"/>
        <p:cNvGrpSpPr/>
        <p:nvPr/>
      </p:nvGrpSpPr>
      <p:grpSpPr>
        <a:xfrm>
          <a:off x="0" y="0"/>
          <a:ext cx="0" cy="0"/>
          <a:chOff x="0" y="0"/>
          <a:chExt cx="0" cy="0"/>
        </a:xfrm>
      </p:grpSpPr>
      <p:sp>
        <p:nvSpPr>
          <p:cNvPr id="965" name="Google Shape;965;p132"/>
          <p:cNvSpPr txBox="1"/>
          <p:nvPr>
            <p:ph type="title"/>
          </p:nvPr>
        </p:nvSpPr>
        <p:spPr>
          <a:xfrm>
            <a:off x="3674700" y="3644750"/>
            <a:ext cx="47550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6" name="Google Shape;966;p132"/>
          <p:cNvSpPr/>
          <p:nvPr/>
        </p:nvSpPr>
        <p:spPr>
          <a:xfrm>
            <a:off x="3409950" y="3486150"/>
            <a:ext cx="5734200" cy="14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7" name="Google Shape;967;p132"/>
          <p:cNvCxnSpPr/>
          <p:nvPr/>
        </p:nvCxnSpPr>
        <p:spPr>
          <a:xfrm rot="-5400000">
            <a:off x="-1264650" y="1754850"/>
            <a:ext cx="3019500" cy="0"/>
          </a:xfrm>
          <a:prstGeom prst="straightConnector1">
            <a:avLst/>
          </a:prstGeom>
          <a:noFill/>
          <a:ln cap="flat" cmpd="sng" w="19050">
            <a:solidFill>
              <a:schemeClr val="dk2"/>
            </a:solidFill>
            <a:prstDash val="solid"/>
            <a:round/>
            <a:headEnd len="med" w="med" type="none"/>
            <a:tailEnd len="med" w="med" type="none"/>
          </a:ln>
        </p:spPr>
      </p:cxnSp>
      <p:sp>
        <p:nvSpPr>
          <p:cNvPr id="968" name="Google Shape;968;p132"/>
          <p:cNvSpPr/>
          <p:nvPr/>
        </p:nvSpPr>
        <p:spPr>
          <a:xfrm>
            <a:off x="3242250" y="3327950"/>
            <a:ext cx="6092400" cy="142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9" name="Shape 969"/>
        <p:cNvGrpSpPr/>
        <p:nvPr/>
      </p:nvGrpSpPr>
      <p:grpSpPr>
        <a:xfrm>
          <a:off x="0" y="0"/>
          <a:ext cx="0" cy="0"/>
          <a:chOff x="0" y="0"/>
          <a:chExt cx="0" cy="0"/>
        </a:xfrm>
      </p:grpSpPr>
      <p:sp>
        <p:nvSpPr>
          <p:cNvPr id="970" name="Google Shape;970;p133"/>
          <p:cNvSpPr txBox="1"/>
          <p:nvPr>
            <p:ph hasCustomPrompt="1" type="title"/>
          </p:nvPr>
        </p:nvSpPr>
        <p:spPr>
          <a:xfrm>
            <a:off x="2508075" y="1301168"/>
            <a:ext cx="5900700" cy="119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None/>
              <a:defRPr sz="63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971" name="Google Shape;971;p133"/>
          <p:cNvSpPr txBox="1"/>
          <p:nvPr>
            <p:ph idx="1" type="subTitle"/>
          </p:nvPr>
        </p:nvSpPr>
        <p:spPr>
          <a:xfrm>
            <a:off x="2508075" y="2862443"/>
            <a:ext cx="671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972" name="Google Shape;972;p133"/>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973" name="Google Shape;973;p133"/>
          <p:cNvGrpSpPr/>
          <p:nvPr/>
        </p:nvGrpSpPr>
        <p:grpSpPr>
          <a:xfrm>
            <a:off x="-1490264" y="-432652"/>
            <a:ext cx="3612780" cy="4546335"/>
            <a:chOff x="6084961" y="352067"/>
            <a:chExt cx="3612780" cy="4546335"/>
          </a:xfrm>
        </p:grpSpPr>
        <p:sp>
          <p:nvSpPr>
            <p:cNvPr id="974" name="Google Shape;974;p133"/>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3"/>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3"/>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77" name="Google Shape;977;p133"/>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978" name="Shape 978"/>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79" name="Shape 979"/>
        <p:cNvGrpSpPr/>
        <p:nvPr/>
      </p:nvGrpSpPr>
      <p:grpSpPr>
        <a:xfrm>
          <a:off x="0" y="0"/>
          <a:ext cx="0" cy="0"/>
          <a:chOff x="0" y="0"/>
          <a:chExt cx="0" cy="0"/>
        </a:xfrm>
      </p:grpSpPr>
      <p:sp>
        <p:nvSpPr>
          <p:cNvPr id="980" name="Google Shape;980;p13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1" name="Google Shape;981;p135"/>
          <p:cNvSpPr txBox="1"/>
          <p:nvPr>
            <p:ph idx="1" type="subTitle"/>
          </p:nvPr>
        </p:nvSpPr>
        <p:spPr>
          <a:xfrm>
            <a:off x="714300"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2" name="Google Shape;982;p135"/>
          <p:cNvSpPr txBox="1"/>
          <p:nvPr>
            <p:ph idx="2" type="title"/>
          </p:nvPr>
        </p:nvSpPr>
        <p:spPr>
          <a:xfrm>
            <a:off x="714300"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3" name="Google Shape;983;p135"/>
          <p:cNvSpPr txBox="1"/>
          <p:nvPr>
            <p:ph hasCustomPrompt="1" idx="3" type="title"/>
          </p:nvPr>
        </p:nvSpPr>
        <p:spPr>
          <a:xfrm>
            <a:off x="1399050"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84" name="Google Shape;984;p135"/>
          <p:cNvSpPr txBox="1"/>
          <p:nvPr>
            <p:ph idx="4" type="subTitle"/>
          </p:nvPr>
        </p:nvSpPr>
        <p:spPr>
          <a:xfrm>
            <a:off x="5978089"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5" name="Google Shape;985;p135"/>
          <p:cNvSpPr txBox="1"/>
          <p:nvPr>
            <p:ph idx="5" type="title"/>
          </p:nvPr>
        </p:nvSpPr>
        <p:spPr>
          <a:xfrm>
            <a:off x="5978089"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6" name="Google Shape;986;p135"/>
          <p:cNvSpPr txBox="1"/>
          <p:nvPr>
            <p:ph hasCustomPrompt="1" idx="6" type="title"/>
          </p:nvPr>
        </p:nvSpPr>
        <p:spPr>
          <a:xfrm>
            <a:off x="6662848"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87" name="Google Shape;987;p135"/>
          <p:cNvSpPr txBox="1"/>
          <p:nvPr>
            <p:ph idx="7" type="subTitle"/>
          </p:nvPr>
        </p:nvSpPr>
        <p:spPr>
          <a:xfrm>
            <a:off x="3346195"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8" name="Google Shape;988;p135"/>
          <p:cNvSpPr txBox="1"/>
          <p:nvPr>
            <p:ph idx="8" type="title"/>
          </p:nvPr>
        </p:nvSpPr>
        <p:spPr>
          <a:xfrm>
            <a:off x="3346195"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9" name="Google Shape;989;p135"/>
          <p:cNvSpPr txBox="1"/>
          <p:nvPr>
            <p:ph hasCustomPrompt="1" idx="9" type="title"/>
          </p:nvPr>
        </p:nvSpPr>
        <p:spPr>
          <a:xfrm>
            <a:off x="4030949"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90" name="Google Shape;990;p135"/>
          <p:cNvSpPr txBox="1"/>
          <p:nvPr>
            <p:ph idx="13" type="subTitle"/>
          </p:nvPr>
        </p:nvSpPr>
        <p:spPr>
          <a:xfrm>
            <a:off x="714300"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1" name="Google Shape;991;p135"/>
          <p:cNvSpPr txBox="1"/>
          <p:nvPr>
            <p:ph idx="14" type="title"/>
          </p:nvPr>
        </p:nvSpPr>
        <p:spPr>
          <a:xfrm>
            <a:off x="714300"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92" name="Google Shape;992;p135"/>
          <p:cNvSpPr txBox="1"/>
          <p:nvPr>
            <p:ph hasCustomPrompt="1" idx="15" type="title"/>
          </p:nvPr>
        </p:nvSpPr>
        <p:spPr>
          <a:xfrm>
            <a:off x="1399050"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93" name="Google Shape;993;p135"/>
          <p:cNvSpPr txBox="1"/>
          <p:nvPr>
            <p:ph idx="16" type="subTitle"/>
          </p:nvPr>
        </p:nvSpPr>
        <p:spPr>
          <a:xfrm>
            <a:off x="5978089"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4" name="Google Shape;994;p135"/>
          <p:cNvSpPr txBox="1"/>
          <p:nvPr>
            <p:ph idx="17" type="title"/>
          </p:nvPr>
        </p:nvSpPr>
        <p:spPr>
          <a:xfrm>
            <a:off x="5978089"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95" name="Google Shape;995;p135"/>
          <p:cNvSpPr txBox="1"/>
          <p:nvPr>
            <p:ph hasCustomPrompt="1" idx="18" type="title"/>
          </p:nvPr>
        </p:nvSpPr>
        <p:spPr>
          <a:xfrm>
            <a:off x="6662848"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96" name="Google Shape;996;p135"/>
          <p:cNvSpPr txBox="1"/>
          <p:nvPr>
            <p:ph idx="19" type="subTitle"/>
          </p:nvPr>
        </p:nvSpPr>
        <p:spPr>
          <a:xfrm>
            <a:off x="3346195"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7" name="Google Shape;997;p135"/>
          <p:cNvSpPr txBox="1"/>
          <p:nvPr>
            <p:ph idx="20" type="title"/>
          </p:nvPr>
        </p:nvSpPr>
        <p:spPr>
          <a:xfrm>
            <a:off x="3346195"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98" name="Google Shape;998;p135"/>
          <p:cNvSpPr txBox="1"/>
          <p:nvPr>
            <p:ph hasCustomPrompt="1" idx="21" type="title"/>
          </p:nvPr>
        </p:nvSpPr>
        <p:spPr>
          <a:xfrm>
            <a:off x="4030949"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cxnSp>
        <p:nvCxnSpPr>
          <p:cNvPr id="999" name="Google Shape;999;p135"/>
          <p:cNvCxnSpPr/>
          <p:nvPr/>
        </p:nvCxnSpPr>
        <p:spPr>
          <a:xfrm>
            <a:off x="1026150" y="41173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000" name="Google Shape;1000;p135"/>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 name="Shape 55"/>
        <p:cNvGrpSpPr/>
        <p:nvPr/>
      </p:nvGrpSpPr>
      <p:grpSpPr>
        <a:xfrm>
          <a:off x="0" y="0"/>
          <a:ext cx="0" cy="0"/>
          <a:chOff x="0" y="0"/>
          <a:chExt cx="0" cy="0"/>
        </a:xfrm>
      </p:grpSpPr>
      <p:sp>
        <p:nvSpPr>
          <p:cNvPr id="56" name="Google Shape;56;p14"/>
          <p:cNvSpPr txBox="1"/>
          <p:nvPr>
            <p:ph type="title"/>
          </p:nvPr>
        </p:nvSpPr>
        <p:spPr>
          <a:xfrm>
            <a:off x="714300" y="430675"/>
            <a:ext cx="7715400" cy="468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4"/>
          <p:cNvSpPr txBox="1"/>
          <p:nvPr>
            <p:ph idx="1" type="subTitle"/>
          </p:nvPr>
        </p:nvSpPr>
        <p:spPr>
          <a:xfrm>
            <a:off x="714300" y="2224713"/>
            <a:ext cx="2451600" cy="606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14"/>
          <p:cNvSpPr txBox="1"/>
          <p:nvPr>
            <p:ph idx="2" type="title"/>
          </p:nvPr>
        </p:nvSpPr>
        <p:spPr>
          <a:xfrm>
            <a:off x="714300" y="1853713"/>
            <a:ext cx="2451600" cy="468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 name="Google Shape;59;p14"/>
          <p:cNvSpPr txBox="1"/>
          <p:nvPr>
            <p:ph hasCustomPrompt="1" idx="3" type="title"/>
          </p:nvPr>
        </p:nvSpPr>
        <p:spPr>
          <a:xfrm>
            <a:off x="1399050" y="1232407"/>
            <a:ext cx="1082100" cy="606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0" name="Google Shape;60;p14"/>
          <p:cNvSpPr txBox="1"/>
          <p:nvPr>
            <p:ph idx="4" type="subTitle"/>
          </p:nvPr>
        </p:nvSpPr>
        <p:spPr>
          <a:xfrm>
            <a:off x="5978089" y="2224713"/>
            <a:ext cx="2451600" cy="606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4"/>
          <p:cNvSpPr txBox="1"/>
          <p:nvPr>
            <p:ph idx="5" type="title"/>
          </p:nvPr>
        </p:nvSpPr>
        <p:spPr>
          <a:xfrm>
            <a:off x="5978089" y="1853713"/>
            <a:ext cx="2451600" cy="468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2" name="Google Shape;62;p14"/>
          <p:cNvSpPr txBox="1"/>
          <p:nvPr>
            <p:ph hasCustomPrompt="1" idx="6" type="title"/>
          </p:nvPr>
        </p:nvSpPr>
        <p:spPr>
          <a:xfrm>
            <a:off x="6662848" y="1232407"/>
            <a:ext cx="1082100" cy="606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3" name="Google Shape;63;p14"/>
          <p:cNvSpPr txBox="1"/>
          <p:nvPr>
            <p:ph idx="7" type="subTitle"/>
          </p:nvPr>
        </p:nvSpPr>
        <p:spPr>
          <a:xfrm>
            <a:off x="3346195" y="2224713"/>
            <a:ext cx="2451600" cy="606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14"/>
          <p:cNvSpPr txBox="1"/>
          <p:nvPr>
            <p:ph idx="8" type="title"/>
          </p:nvPr>
        </p:nvSpPr>
        <p:spPr>
          <a:xfrm>
            <a:off x="3346195" y="1853713"/>
            <a:ext cx="2451600" cy="468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5" name="Google Shape;65;p14"/>
          <p:cNvSpPr txBox="1"/>
          <p:nvPr>
            <p:ph hasCustomPrompt="1" idx="9" type="title"/>
          </p:nvPr>
        </p:nvSpPr>
        <p:spPr>
          <a:xfrm>
            <a:off x="4030949" y="1232407"/>
            <a:ext cx="1082100" cy="606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6" name="Google Shape;66;p14"/>
          <p:cNvSpPr txBox="1"/>
          <p:nvPr>
            <p:ph idx="13" type="subTitle"/>
          </p:nvPr>
        </p:nvSpPr>
        <p:spPr>
          <a:xfrm>
            <a:off x="714300" y="3998450"/>
            <a:ext cx="2451600" cy="606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4"/>
          <p:cNvSpPr txBox="1"/>
          <p:nvPr>
            <p:ph idx="14" type="title"/>
          </p:nvPr>
        </p:nvSpPr>
        <p:spPr>
          <a:xfrm>
            <a:off x="714300" y="3627450"/>
            <a:ext cx="2451600" cy="468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8" name="Google Shape;68;p14"/>
          <p:cNvSpPr txBox="1"/>
          <p:nvPr>
            <p:ph hasCustomPrompt="1" idx="15" type="title"/>
          </p:nvPr>
        </p:nvSpPr>
        <p:spPr>
          <a:xfrm>
            <a:off x="1399050" y="3009751"/>
            <a:ext cx="1082100" cy="606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9" name="Google Shape;69;p14"/>
          <p:cNvSpPr txBox="1"/>
          <p:nvPr>
            <p:ph idx="16" type="subTitle"/>
          </p:nvPr>
        </p:nvSpPr>
        <p:spPr>
          <a:xfrm>
            <a:off x="5978089" y="3998450"/>
            <a:ext cx="2451600" cy="606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4"/>
          <p:cNvSpPr txBox="1"/>
          <p:nvPr>
            <p:ph idx="17" type="title"/>
          </p:nvPr>
        </p:nvSpPr>
        <p:spPr>
          <a:xfrm>
            <a:off x="5978089" y="3627450"/>
            <a:ext cx="2451600" cy="468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1" name="Google Shape;71;p14"/>
          <p:cNvSpPr txBox="1"/>
          <p:nvPr>
            <p:ph hasCustomPrompt="1" idx="18" type="title"/>
          </p:nvPr>
        </p:nvSpPr>
        <p:spPr>
          <a:xfrm>
            <a:off x="6662848" y="3009751"/>
            <a:ext cx="1082100" cy="606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2" name="Google Shape;72;p14"/>
          <p:cNvSpPr txBox="1"/>
          <p:nvPr>
            <p:ph idx="19" type="subTitle"/>
          </p:nvPr>
        </p:nvSpPr>
        <p:spPr>
          <a:xfrm>
            <a:off x="3346195" y="3998450"/>
            <a:ext cx="2451600" cy="606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4"/>
          <p:cNvSpPr txBox="1"/>
          <p:nvPr>
            <p:ph idx="20" type="title"/>
          </p:nvPr>
        </p:nvSpPr>
        <p:spPr>
          <a:xfrm>
            <a:off x="3346195" y="3627450"/>
            <a:ext cx="2451600" cy="468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 name="Google Shape;74;p14"/>
          <p:cNvSpPr txBox="1"/>
          <p:nvPr>
            <p:ph hasCustomPrompt="1" idx="21" type="title"/>
          </p:nvPr>
        </p:nvSpPr>
        <p:spPr>
          <a:xfrm>
            <a:off x="4030949" y="3009751"/>
            <a:ext cx="1082100" cy="606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cxnSp>
        <p:nvCxnSpPr>
          <p:cNvPr id="75" name="Google Shape;75;p14"/>
          <p:cNvCxnSpPr/>
          <p:nvPr/>
        </p:nvCxnSpPr>
        <p:spPr>
          <a:xfrm>
            <a:off x="1026150" y="41173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76" name="Google Shape;76;p14"/>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3">
    <p:spTree>
      <p:nvGrpSpPr>
        <p:cNvPr id="1001" name="Shape 1001"/>
        <p:cNvGrpSpPr/>
        <p:nvPr/>
      </p:nvGrpSpPr>
      <p:grpSpPr>
        <a:xfrm>
          <a:off x="0" y="0"/>
          <a:ext cx="0" cy="0"/>
          <a:chOff x="0" y="0"/>
          <a:chExt cx="0" cy="0"/>
        </a:xfrm>
      </p:grpSpPr>
      <p:sp>
        <p:nvSpPr>
          <p:cNvPr id="1002" name="Google Shape;1002;p13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3" name="Google Shape;1003;p136"/>
          <p:cNvSpPr txBox="1"/>
          <p:nvPr>
            <p:ph idx="1" type="subTitle"/>
          </p:nvPr>
        </p:nvSpPr>
        <p:spPr>
          <a:xfrm>
            <a:off x="1785000"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4" name="Google Shape;1004;p136"/>
          <p:cNvSpPr txBox="1"/>
          <p:nvPr>
            <p:ph idx="2" type="title"/>
          </p:nvPr>
        </p:nvSpPr>
        <p:spPr>
          <a:xfrm>
            <a:off x="1785000"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05" name="Google Shape;1005;p136"/>
          <p:cNvSpPr txBox="1"/>
          <p:nvPr>
            <p:ph idx="3" type="subTitle"/>
          </p:nvPr>
        </p:nvSpPr>
        <p:spPr>
          <a:xfrm>
            <a:off x="5021775"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6" name="Google Shape;1006;p136"/>
          <p:cNvSpPr txBox="1"/>
          <p:nvPr>
            <p:ph idx="4" type="title"/>
          </p:nvPr>
        </p:nvSpPr>
        <p:spPr>
          <a:xfrm>
            <a:off x="5021773"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007" name="Google Shape;1007;p136"/>
          <p:cNvGrpSpPr/>
          <p:nvPr/>
        </p:nvGrpSpPr>
        <p:grpSpPr>
          <a:xfrm rot="5400000">
            <a:off x="6216052" y="-2027547"/>
            <a:ext cx="3077493" cy="3999782"/>
            <a:chOff x="337535" y="477161"/>
            <a:chExt cx="3498343" cy="4546757"/>
          </a:xfrm>
        </p:grpSpPr>
        <p:sp>
          <p:nvSpPr>
            <p:cNvPr id="1008" name="Google Shape;1008;p136"/>
            <p:cNvSpPr/>
            <p:nvPr/>
          </p:nvSpPr>
          <p:spPr>
            <a:xfrm>
              <a:off x="413331"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6"/>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6"/>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11" name="Google Shape;1011;p136"/>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12" name="Shape 1012"/>
        <p:cNvGrpSpPr/>
        <p:nvPr/>
      </p:nvGrpSpPr>
      <p:grpSpPr>
        <a:xfrm>
          <a:off x="0" y="0"/>
          <a:ext cx="0" cy="0"/>
          <a:chOff x="0" y="0"/>
          <a:chExt cx="0" cy="0"/>
        </a:xfrm>
      </p:grpSpPr>
      <p:sp>
        <p:nvSpPr>
          <p:cNvPr id="1013" name="Google Shape;1013;p13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4" name="Google Shape;1014;p137"/>
          <p:cNvSpPr txBox="1"/>
          <p:nvPr>
            <p:ph idx="1" type="subTitle"/>
          </p:nvPr>
        </p:nvSpPr>
        <p:spPr>
          <a:xfrm>
            <a:off x="714300"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5" name="Google Shape;1015;p137"/>
          <p:cNvSpPr txBox="1"/>
          <p:nvPr>
            <p:ph idx="2" type="title"/>
          </p:nvPr>
        </p:nvSpPr>
        <p:spPr>
          <a:xfrm>
            <a:off x="714300"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16" name="Google Shape;1016;p137"/>
          <p:cNvSpPr txBox="1"/>
          <p:nvPr>
            <p:ph idx="3" type="subTitle"/>
          </p:nvPr>
        </p:nvSpPr>
        <p:spPr>
          <a:xfrm>
            <a:off x="6063898"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7" name="Google Shape;1017;p137"/>
          <p:cNvSpPr txBox="1"/>
          <p:nvPr>
            <p:ph idx="4" type="title"/>
          </p:nvPr>
        </p:nvSpPr>
        <p:spPr>
          <a:xfrm>
            <a:off x="6063895"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18" name="Google Shape;1018;p137"/>
          <p:cNvSpPr txBox="1"/>
          <p:nvPr>
            <p:ph idx="5" type="subTitle"/>
          </p:nvPr>
        </p:nvSpPr>
        <p:spPr>
          <a:xfrm>
            <a:off x="3389099"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9" name="Google Shape;1019;p137"/>
          <p:cNvSpPr txBox="1"/>
          <p:nvPr>
            <p:ph idx="6" type="title"/>
          </p:nvPr>
        </p:nvSpPr>
        <p:spPr>
          <a:xfrm>
            <a:off x="3389098"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020" name="Google Shape;1020;p137"/>
          <p:cNvGrpSpPr/>
          <p:nvPr/>
        </p:nvGrpSpPr>
        <p:grpSpPr>
          <a:xfrm rot="5400000">
            <a:off x="6216052" y="-2027547"/>
            <a:ext cx="3077493" cy="3999782"/>
            <a:chOff x="337535" y="477161"/>
            <a:chExt cx="3498343" cy="4546757"/>
          </a:xfrm>
        </p:grpSpPr>
        <p:sp>
          <p:nvSpPr>
            <p:cNvPr id="1021" name="Google Shape;1021;p137"/>
            <p:cNvSpPr/>
            <p:nvPr/>
          </p:nvSpPr>
          <p:spPr>
            <a:xfrm>
              <a:off x="748985"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7"/>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7"/>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137"/>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1025" name="Shape 1025"/>
        <p:cNvGrpSpPr/>
        <p:nvPr/>
      </p:nvGrpSpPr>
      <p:grpSpPr>
        <a:xfrm>
          <a:off x="0" y="0"/>
          <a:ext cx="0" cy="0"/>
          <a:chOff x="0" y="0"/>
          <a:chExt cx="0" cy="0"/>
        </a:xfrm>
      </p:grpSpPr>
      <p:sp>
        <p:nvSpPr>
          <p:cNvPr id="1026" name="Google Shape;1026;p138"/>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7" name="Google Shape;1027;p138"/>
          <p:cNvSpPr txBox="1"/>
          <p:nvPr>
            <p:ph idx="1" type="subTitle"/>
          </p:nvPr>
        </p:nvSpPr>
        <p:spPr>
          <a:xfrm>
            <a:off x="5505575" y="1536814"/>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8" name="Google Shape;1028;p138"/>
          <p:cNvSpPr txBox="1"/>
          <p:nvPr>
            <p:ph idx="2" type="title"/>
          </p:nvPr>
        </p:nvSpPr>
        <p:spPr>
          <a:xfrm>
            <a:off x="5505586" y="1193208"/>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29" name="Google Shape;1029;p138"/>
          <p:cNvSpPr txBox="1"/>
          <p:nvPr>
            <p:ph idx="3" type="subTitle"/>
          </p:nvPr>
        </p:nvSpPr>
        <p:spPr>
          <a:xfrm>
            <a:off x="5505575" y="394716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0" name="Google Shape;1030;p138"/>
          <p:cNvSpPr txBox="1"/>
          <p:nvPr>
            <p:ph idx="4" type="title"/>
          </p:nvPr>
        </p:nvSpPr>
        <p:spPr>
          <a:xfrm>
            <a:off x="5505582" y="360355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31" name="Google Shape;1031;p138"/>
          <p:cNvSpPr txBox="1"/>
          <p:nvPr>
            <p:ph idx="5" type="subTitle"/>
          </p:nvPr>
        </p:nvSpPr>
        <p:spPr>
          <a:xfrm>
            <a:off x="5505600" y="274197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2" name="Google Shape;1032;p138"/>
          <p:cNvSpPr txBox="1"/>
          <p:nvPr>
            <p:ph idx="6" type="title"/>
          </p:nvPr>
        </p:nvSpPr>
        <p:spPr>
          <a:xfrm>
            <a:off x="5505602" y="239836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033" name="Google Shape;1033;p138"/>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034" name="Shape 1034"/>
        <p:cNvGrpSpPr/>
        <p:nvPr/>
      </p:nvGrpSpPr>
      <p:grpSpPr>
        <a:xfrm>
          <a:off x="0" y="0"/>
          <a:ext cx="0" cy="0"/>
          <a:chOff x="0" y="0"/>
          <a:chExt cx="0" cy="0"/>
        </a:xfrm>
      </p:grpSpPr>
      <p:sp>
        <p:nvSpPr>
          <p:cNvPr id="1035" name="Google Shape;1035;p13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6" name="Google Shape;1036;p139"/>
          <p:cNvSpPr txBox="1"/>
          <p:nvPr>
            <p:ph idx="1" type="subTitle"/>
          </p:nvPr>
        </p:nvSpPr>
        <p:spPr>
          <a:xfrm>
            <a:off x="1846488"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7" name="Google Shape;1037;p139"/>
          <p:cNvSpPr txBox="1"/>
          <p:nvPr>
            <p:ph idx="2" type="title"/>
          </p:nvPr>
        </p:nvSpPr>
        <p:spPr>
          <a:xfrm>
            <a:off x="1846488"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38" name="Google Shape;1038;p139"/>
          <p:cNvSpPr txBox="1"/>
          <p:nvPr>
            <p:ph idx="3" type="subTitle"/>
          </p:nvPr>
        </p:nvSpPr>
        <p:spPr>
          <a:xfrm>
            <a:off x="6054589"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9" name="Google Shape;1039;p139"/>
          <p:cNvSpPr txBox="1"/>
          <p:nvPr>
            <p:ph idx="4" type="title"/>
          </p:nvPr>
        </p:nvSpPr>
        <p:spPr>
          <a:xfrm>
            <a:off x="6054589"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40" name="Google Shape;1040;p139"/>
          <p:cNvSpPr txBox="1"/>
          <p:nvPr>
            <p:ph idx="5" type="subTitle"/>
          </p:nvPr>
        </p:nvSpPr>
        <p:spPr>
          <a:xfrm>
            <a:off x="1846501"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1" name="Google Shape;1041;p139"/>
          <p:cNvSpPr txBox="1"/>
          <p:nvPr>
            <p:ph idx="6" type="title"/>
          </p:nvPr>
        </p:nvSpPr>
        <p:spPr>
          <a:xfrm>
            <a:off x="1846501"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42" name="Google Shape;1042;p139"/>
          <p:cNvSpPr txBox="1"/>
          <p:nvPr>
            <p:ph idx="7" type="subTitle"/>
          </p:nvPr>
        </p:nvSpPr>
        <p:spPr>
          <a:xfrm>
            <a:off x="6054589"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3" name="Google Shape;1043;p139"/>
          <p:cNvSpPr txBox="1"/>
          <p:nvPr>
            <p:ph idx="8" type="title"/>
          </p:nvPr>
        </p:nvSpPr>
        <p:spPr>
          <a:xfrm>
            <a:off x="6054589"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044" name="Google Shape;1044;p139"/>
          <p:cNvGrpSpPr/>
          <p:nvPr/>
        </p:nvGrpSpPr>
        <p:grpSpPr>
          <a:xfrm flipH="1" rot="-5400000">
            <a:off x="6024052" y="-1983395"/>
            <a:ext cx="3461492" cy="3999782"/>
            <a:chOff x="342710" y="477161"/>
            <a:chExt cx="3934855" cy="4546757"/>
          </a:xfrm>
        </p:grpSpPr>
        <p:sp>
          <p:nvSpPr>
            <p:cNvPr id="1045" name="Google Shape;1045;p139"/>
            <p:cNvSpPr/>
            <p:nvPr/>
          </p:nvSpPr>
          <p:spPr>
            <a:xfrm>
              <a:off x="342710"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9"/>
            <p:cNvSpPr/>
            <p:nvPr/>
          </p:nvSpPr>
          <p:spPr>
            <a:xfrm>
              <a:off x="1863851"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9"/>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8" name="Google Shape;1048;p139"/>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049" name="Shape 1049"/>
        <p:cNvGrpSpPr/>
        <p:nvPr/>
      </p:nvGrpSpPr>
      <p:grpSpPr>
        <a:xfrm>
          <a:off x="0" y="0"/>
          <a:ext cx="0" cy="0"/>
          <a:chOff x="0" y="0"/>
          <a:chExt cx="0" cy="0"/>
        </a:xfrm>
      </p:grpSpPr>
      <p:sp>
        <p:nvSpPr>
          <p:cNvPr id="1050" name="Google Shape;1050;p140"/>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1" name="Google Shape;1051;p140"/>
          <p:cNvSpPr txBox="1"/>
          <p:nvPr>
            <p:ph idx="1" type="subTitle"/>
          </p:nvPr>
        </p:nvSpPr>
        <p:spPr>
          <a:xfrm>
            <a:off x="7143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2" name="Google Shape;1052;p140"/>
          <p:cNvSpPr txBox="1"/>
          <p:nvPr>
            <p:ph idx="2" type="title"/>
          </p:nvPr>
        </p:nvSpPr>
        <p:spPr>
          <a:xfrm>
            <a:off x="714288"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3" name="Google Shape;1053;p140"/>
          <p:cNvSpPr txBox="1"/>
          <p:nvPr>
            <p:ph idx="3" type="subTitle"/>
          </p:nvPr>
        </p:nvSpPr>
        <p:spPr>
          <a:xfrm>
            <a:off x="62766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4" name="Google Shape;1054;p140"/>
          <p:cNvSpPr txBox="1"/>
          <p:nvPr>
            <p:ph idx="4" type="title"/>
          </p:nvPr>
        </p:nvSpPr>
        <p:spPr>
          <a:xfrm>
            <a:off x="6276595"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5" name="Google Shape;1055;p140"/>
          <p:cNvSpPr txBox="1"/>
          <p:nvPr>
            <p:ph idx="5" type="subTitle"/>
          </p:nvPr>
        </p:nvSpPr>
        <p:spPr>
          <a:xfrm>
            <a:off x="3495463"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6" name="Google Shape;1056;p140"/>
          <p:cNvSpPr txBox="1"/>
          <p:nvPr>
            <p:ph idx="6" type="title"/>
          </p:nvPr>
        </p:nvSpPr>
        <p:spPr>
          <a:xfrm>
            <a:off x="3495454"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7" name="Google Shape;1057;p140"/>
          <p:cNvSpPr txBox="1"/>
          <p:nvPr>
            <p:ph idx="7" type="subTitle"/>
          </p:nvPr>
        </p:nvSpPr>
        <p:spPr>
          <a:xfrm>
            <a:off x="7143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8" name="Google Shape;1058;p140"/>
          <p:cNvSpPr txBox="1"/>
          <p:nvPr>
            <p:ph idx="8" type="title"/>
          </p:nvPr>
        </p:nvSpPr>
        <p:spPr>
          <a:xfrm>
            <a:off x="714288"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9" name="Google Shape;1059;p140"/>
          <p:cNvSpPr txBox="1"/>
          <p:nvPr>
            <p:ph idx="9" type="subTitle"/>
          </p:nvPr>
        </p:nvSpPr>
        <p:spPr>
          <a:xfrm>
            <a:off x="62766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0" name="Google Shape;1060;p140"/>
          <p:cNvSpPr txBox="1"/>
          <p:nvPr>
            <p:ph idx="13" type="title"/>
          </p:nvPr>
        </p:nvSpPr>
        <p:spPr>
          <a:xfrm>
            <a:off x="6276595"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61" name="Google Shape;1061;p140"/>
          <p:cNvSpPr txBox="1"/>
          <p:nvPr>
            <p:ph idx="14" type="subTitle"/>
          </p:nvPr>
        </p:nvSpPr>
        <p:spPr>
          <a:xfrm>
            <a:off x="3495463"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2" name="Google Shape;1062;p140"/>
          <p:cNvSpPr txBox="1"/>
          <p:nvPr>
            <p:ph idx="15" type="title"/>
          </p:nvPr>
        </p:nvSpPr>
        <p:spPr>
          <a:xfrm>
            <a:off x="3495454"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063" name="Google Shape;1063;p140"/>
          <p:cNvCxnSpPr/>
          <p:nvPr/>
        </p:nvCxnSpPr>
        <p:spPr>
          <a:xfrm rot="10800000">
            <a:off x="228600" y="33363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064" name="Google Shape;1064;p140"/>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065" name="Shape 1065"/>
        <p:cNvGrpSpPr/>
        <p:nvPr/>
      </p:nvGrpSpPr>
      <p:grpSpPr>
        <a:xfrm>
          <a:off x="0" y="0"/>
          <a:ext cx="0" cy="0"/>
          <a:chOff x="0" y="0"/>
          <a:chExt cx="0" cy="0"/>
        </a:xfrm>
      </p:grpSpPr>
      <p:sp>
        <p:nvSpPr>
          <p:cNvPr id="1066" name="Google Shape;1066;p141"/>
          <p:cNvSpPr txBox="1"/>
          <p:nvPr>
            <p:ph idx="1" type="subTitle"/>
          </p:nvPr>
        </p:nvSpPr>
        <p:spPr>
          <a:xfrm>
            <a:off x="714300" y="853539"/>
            <a:ext cx="3882900" cy="162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3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7" name="Google Shape;1067;p141"/>
          <p:cNvSpPr txBox="1"/>
          <p:nvPr>
            <p:ph type="title"/>
          </p:nvPr>
        </p:nvSpPr>
        <p:spPr>
          <a:xfrm>
            <a:off x="-85350" y="3200800"/>
            <a:ext cx="4416900" cy="701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068" name="Google Shape;1068;p141"/>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1069" name="Shape 1069"/>
        <p:cNvGrpSpPr/>
        <p:nvPr/>
      </p:nvGrpSpPr>
      <p:grpSpPr>
        <a:xfrm>
          <a:off x="0" y="0"/>
          <a:ext cx="0" cy="0"/>
          <a:chOff x="0" y="0"/>
          <a:chExt cx="0" cy="0"/>
        </a:xfrm>
      </p:grpSpPr>
      <p:sp>
        <p:nvSpPr>
          <p:cNvPr id="1070" name="Google Shape;1070;p142"/>
          <p:cNvSpPr txBox="1"/>
          <p:nvPr>
            <p:ph idx="1" type="subTitle"/>
          </p:nvPr>
        </p:nvSpPr>
        <p:spPr>
          <a:xfrm>
            <a:off x="973575" y="2561937"/>
            <a:ext cx="2552700" cy="10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1" name="Google Shape;1071;p142"/>
          <p:cNvSpPr txBox="1"/>
          <p:nvPr>
            <p:ph type="title"/>
          </p:nvPr>
        </p:nvSpPr>
        <p:spPr>
          <a:xfrm>
            <a:off x="973550" y="1512363"/>
            <a:ext cx="2552700" cy="94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072" name="Google Shape;1072;p142"/>
          <p:cNvGrpSpPr/>
          <p:nvPr/>
        </p:nvGrpSpPr>
        <p:grpSpPr>
          <a:xfrm rot="5400000">
            <a:off x="-55662" y="-2437959"/>
            <a:ext cx="3164020" cy="3999782"/>
            <a:chOff x="-178181" y="477161"/>
            <a:chExt cx="3596704" cy="4546757"/>
          </a:xfrm>
        </p:grpSpPr>
        <p:sp>
          <p:nvSpPr>
            <p:cNvPr id="1073" name="Google Shape;1073;p142"/>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2"/>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2"/>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6" name="Google Shape;1076;p142"/>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077" name="Google Shape;1077;p142"/>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1078" name="Shape 1078"/>
        <p:cNvGrpSpPr/>
        <p:nvPr/>
      </p:nvGrpSpPr>
      <p:grpSpPr>
        <a:xfrm>
          <a:off x="0" y="0"/>
          <a:ext cx="0" cy="0"/>
          <a:chOff x="0" y="0"/>
          <a:chExt cx="0" cy="0"/>
        </a:xfrm>
      </p:grpSpPr>
      <p:sp>
        <p:nvSpPr>
          <p:cNvPr id="1079" name="Google Shape;1079;p143"/>
          <p:cNvSpPr txBox="1"/>
          <p:nvPr>
            <p:ph idx="1" type="subTitle"/>
          </p:nvPr>
        </p:nvSpPr>
        <p:spPr>
          <a:xfrm>
            <a:off x="714300" y="1104901"/>
            <a:ext cx="7715400" cy="34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080" name="Google Shape;1080;p143"/>
          <p:cNvGrpSpPr/>
          <p:nvPr/>
        </p:nvGrpSpPr>
        <p:grpSpPr>
          <a:xfrm rot="5400000">
            <a:off x="6116538" y="2915016"/>
            <a:ext cx="3164020" cy="3999782"/>
            <a:chOff x="-178181" y="477161"/>
            <a:chExt cx="3596704" cy="4546757"/>
          </a:xfrm>
        </p:grpSpPr>
        <p:sp>
          <p:nvSpPr>
            <p:cNvPr id="1081" name="Google Shape;1081;p143"/>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3"/>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3"/>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84" name="Google Shape;1084;p143"/>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
        <p:nvSpPr>
          <p:cNvPr id="1085" name="Google Shape;1085;p14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086" name="Google Shape;1086;p143"/>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_1">
    <p:spTree>
      <p:nvGrpSpPr>
        <p:cNvPr id="1087" name="Shape 1087"/>
        <p:cNvGrpSpPr/>
        <p:nvPr/>
      </p:nvGrpSpPr>
      <p:grpSpPr>
        <a:xfrm>
          <a:off x="0" y="0"/>
          <a:ext cx="0" cy="0"/>
          <a:chOff x="0" y="0"/>
          <a:chExt cx="0" cy="0"/>
        </a:xfrm>
      </p:grpSpPr>
      <p:sp>
        <p:nvSpPr>
          <p:cNvPr id="1088" name="Google Shape;1088;p144"/>
          <p:cNvSpPr txBox="1"/>
          <p:nvPr>
            <p:ph idx="1" type="subTitle"/>
          </p:nvPr>
        </p:nvSpPr>
        <p:spPr>
          <a:xfrm>
            <a:off x="714300" y="1433598"/>
            <a:ext cx="4574400" cy="261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089" name="Google Shape;1089;p144"/>
          <p:cNvSpPr txBox="1"/>
          <p:nvPr>
            <p:ph type="title"/>
          </p:nvPr>
        </p:nvSpPr>
        <p:spPr>
          <a:xfrm>
            <a:off x="714300" y="430675"/>
            <a:ext cx="4574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090" name="Google Shape;1090;p144"/>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091" name="Google Shape;1091;p144"/>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1092" name="Google Shape;1092;p144"/>
          <p:cNvGrpSpPr/>
          <p:nvPr/>
        </p:nvGrpSpPr>
        <p:grpSpPr>
          <a:xfrm>
            <a:off x="6067328" y="298580"/>
            <a:ext cx="3771397" cy="4546335"/>
            <a:chOff x="6067328" y="352067"/>
            <a:chExt cx="3771397" cy="4546335"/>
          </a:xfrm>
        </p:grpSpPr>
        <p:sp>
          <p:nvSpPr>
            <p:cNvPr id="1093" name="Google Shape;1093;p144"/>
            <p:cNvSpPr/>
            <p:nvPr/>
          </p:nvSpPr>
          <p:spPr>
            <a:xfrm flipH="1" rot="10800000">
              <a:off x="6917986"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4"/>
            <p:cNvSpPr/>
            <p:nvPr/>
          </p:nvSpPr>
          <p:spPr>
            <a:xfrm flipH="1" rot="10800000">
              <a:off x="6619297"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4"/>
            <p:cNvSpPr/>
            <p:nvPr/>
          </p:nvSpPr>
          <p:spPr>
            <a:xfrm flipH="1" rot="10800000">
              <a:off x="606732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096" name="Shape 1096"/>
        <p:cNvGrpSpPr/>
        <p:nvPr/>
      </p:nvGrpSpPr>
      <p:grpSpPr>
        <a:xfrm>
          <a:off x="0" y="0"/>
          <a:ext cx="0" cy="0"/>
          <a:chOff x="0" y="0"/>
          <a:chExt cx="0" cy="0"/>
        </a:xfrm>
      </p:grpSpPr>
      <p:sp>
        <p:nvSpPr>
          <p:cNvPr id="1097" name="Google Shape;1097;p145"/>
          <p:cNvSpPr txBox="1"/>
          <p:nvPr>
            <p:ph hasCustomPrompt="1" type="title"/>
          </p:nvPr>
        </p:nvSpPr>
        <p:spPr>
          <a:xfrm>
            <a:off x="735300" y="5911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098" name="Google Shape;1098;p145"/>
          <p:cNvSpPr txBox="1"/>
          <p:nvPr>
            <p:ph idx="1" type="subTitle"/>
          </p:nvPr>
        </p:nvSpPr>
        <p:spPr>
          <a:xfrm>
            <a:off x="735290" y="11783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9" name="Google Shape;1099;p145"/>
          <p:cNvSpPr txBox="1"/>
          <p:nvPr>
            <p:ph hasCustomPrompt="1" idx="2" type="title"/>
          </p:nvPr>
        </p:nvSpPr>
        <p:spPr>
          <a:xfrm>
            <a:off x="735300" y="2049256"/>
            <a:ext cx="3857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100" name="Google Shape;1100;p145"/>
          <p:cNvSpPr txBox="1"/>
          <p:nvPr>
            <p:ph idx="3" type="subTitle"/>
          </p:nvPr>
        </p:nvSpPr>
        <p:spPr>
          <a:xfrm>
            <a:off x="735300" y="26492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1" name="Google Shape;1101;p145"/>
          <p:cNvSpPr txBox="1"/>
          <p:nvPr>
            <p:ph hasCustomPrompt="1" idx="4" type="title"/>
          </p:nvPr>
        </p:nvSpPr>
        <p:spPr>
          <a:xfrm>
            <a:off x="735300" y="35073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102" name="Google Shape;1102;p145"/>
          <p:cNvSpPr txBox="1"/>
          <p:nvPr>
            <p:ph idx="5" type="subTitle"/>
          </p:nvPr>
        </p:nvSpPr>
        <p:spPr>
          <a:xfrm>
            <a:off x="735160" y="4115775"/>
            <a:ext cx="35100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03" name="Google Shape;1103;p145"/>
          <p:cNvGrpSpPr/>
          <p:nvPr/>
        </p:nvGrpSpPr>
        <p:grpSpPr>
          <a:xfrm flipH="1" rot="10800000">
            <a:off x="6084961" y="298580"/>
            <a:ext cx="3676805" cy="4546335"/>
            <a:chOff x="6084961" y="352067"/>
            <a:chExt cx="3676805" cy="4546335"/>
          </a:xfrm>
        </p:grpSpPr>
        <p:sp>
          <p:nvSpPr>
            <p:cNvPr id="1104" name="Google Shape;1104;p145"/>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5"/>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5"/>
            <p:cNvSpPr/>
            <p:nvPr/>
          </p:nvSpPr>
          <p:spPr>
            <a:xfrm flipH="1" rot="10800000">
              <a:off x="6483853"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 name="Shape 80"/>
        <p:cNvGrpSpPr/>
        <p:nvPr/>
      </p:nvGrpSpPr>
      <p:grpSpPr>
        <a:xfrm>
          <a:off x="0" y="0"/>
          <a:ext cx="0" cy="0"/>
          <a:chOff x="0" y="0"/>
          <a:chExt cx="0" cy="0"/>
        </a:xfrm>
      </p:grpSpPr>
      <p:sp>
        <p:nvSpPr>
          <p:cNvPr id="81" name="Google Shape;81;p16"/>
          <p:cNvSpPr txBox="1"/>
          <p:nvPr>
            <p:ph type="ctrTitle"/>
          </p:nvPr>
        </p:nvSpPr>
        <p:spPr>
          <a:xfrm>
            <a:off x="714300" y="1156688"/>
            <a:ext cx="3573900" cy="1727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2" name="Google Shape;82;p16"/>
          <p:cNvSpPr txBox="1"/>
          <p:nvPr>
            <p:ph idx="1" type="subTitle"/>
          </p:nvPr>
        </p:nvSpPr>
        <p:spPr>
          <a:xfrm>
            <a:off x="-95250" y="3243525"/>
            <a:ext cx="539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83" name="Google Shape;83;p16"/>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84" name="Google Shape;84;p16"/>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107" name="Shape 1107"/>
        <p:cNvGrpSpPr/>
        <p:nvPr/>
      </p:nvGrpSpPr>
      <p:grpSpPr>
        <a:xfrm>
          <a:off x="0" y="0"/>
          <a:ext cx="0" cy="0"/>
          <a:chOff x="0" y="0"/>
          <a:chExt cx="0" cy="0"/>
        </a:xfrm>
      </p:grpSpPr>
      <p:sp>
        <p:nvSpPr>
          <p:cNvPr id="1108" name="Google Shape;1108;p146"/>
          <p:cNvSpPr txBox="1"/>
          <p:nvPr>
            <p:ph idx="1" type="subTitle"/>
          </p:nvPr>
        </p:nvSpPr>
        <p:spPr>
          <a:xfrm>
            <a:off x="714300" y="1485900"/>
            <a:ext cx="3857700" cy="118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9" name="Google Shape;1109;p146"/>
          <p:cNvSpPr txBox="1"/>
          <p:nvPr>
            <p:ph type="title"/>
          </p:nvPr>
        </p:nvSpPr>
        <p:spPr>
          <a:xfrm>
            <a:off x="714300" y="549600"/>
            <a:ext cx="3522300" cy="79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sz="4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10" name="Google Shape;1110;p146"/>
          <p:cNvSpPr txBox="1"/>
          <p:nvPr/>
        </p:nvSpPr>
        <p:spPr>
          <a:xfrm>
            <a:off x="714300" y="3543950"/>
            <a:ext cx="3188700" cy="660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sz="1200">
              <a:solidFill>
                <a:schemeClr val="dk1"/>
              </a:solidFill>
              <a:latin typeface="Cabin"/>
              <a:ea typeface="Cabin"/>
              <a:cs typeface="Cabin"/>
              <a:sym typeface="Cabin"/>
            </a:endParaRPr>
          </a:p>
        </p:txBody>
      </p:sp>
      <p:cxnSp>
        <p:nvCxnSpPr>
          <p:cNvPr id="1111" name="Google Shape;1111;p146"/>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112" name="Google Shape;1112;p146"/>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113" name="Shape 1113"/>
        <p:cNvGrpSpPr/>
        <p:nvPr/>
      </p:nvGrpSpPr>
      <p:grpSpPr>
        <a:xfrm>
          <a:off x="0" y="0"/>
          <a:ext cx="0" cy="0"/>
          <a:chOff x="0" y="0"/>
          <a:chExt cx="0" cy="0"/>
        </a:xfrm>
      </p:grpSpPr>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1114" name="Shape 1114"/>
        <p:cNvGrpSpPr/>
        <p:nvPr/>
      </p:nvGrpSpPr>
      <p:grpSpPr>
        <a:xfrm>
          <a:off x="0" y="0"/>
          <a:ext cx="0" cy="0"/>
          <a:chOff x="0" y="0"/>
          <a:chExt cx="0" cy="0"/>
        </a:xfrm>
      </p:grpSpPr>
      <p:grpSp>
        <p:nvGrpSpPr>
          <p:cNvPr id="1115" name="Google Shape;1115;p148"/>
          <p:cNvGrpSpPr/>
          <p:nvPr/>
        </p:nvGrpSpPr>
        <p:grpSpPr>
          <a:xfrm flipH="1" rot="10800000">
            <a:off x="-1292178" y="298575"/>
            <a:ext cx="3852019" cy="4546340"/>
            <a:chOff x="6338372" y="352067"/>
            <a:chExt cx="3852019" cy="4546340"/>
          </a:xfrm>
        </p:grpSpPr>
        <p:sp>
          <p:nvSpPr>
            <p:cNvPr id="1116" name="Google Shape;1116;p148"/>
            <p:cNvSpPr/>
            <p:nvPr/>
          </p:nvSpPr>
          <p:spPr>
            <a:xfrm flipH="1" rot="10800000">
              <a:off x="6677300" y="3651554"/>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8"/>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8"/>
            <p:cNvSpPr/>
            <p:nvPr/>
          </p:nvSpPr>
          <p:spPr>
            <a:xfrm flipH="1" rot="10800000">
              <a:off x="691247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19" name="Google Shape;1119;p148"/>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1120" name="Shape 1120"/>
        <p:cNvGrpSpPr/>
        <p:nvPr/>
      </p:nvGrpSpPr>
      <p:grpSpPr>
        <a:xfrm>
          <a:off x="0" y="0"/>
          <a:ext cx="0" cy="0"/>
          <a:chOff x="0" y="0"/>
          <a:chExt cx="0" cy="0"/>
        </a:xfrm>
      </p:grpSpPr>
      <p:grpSp>
        <p:nvGrpSpPr>
          <p:cNvPr id="1121" name="Google Shape;1121;p149"/>
          <p:cNvGrpSpPr/>
          <p:nvPr/>
        </p:nvGrpSpPr>
        <p:grpSpPr>
          <a:xfrm rot="5400000">
            <a:off x="-42748" y="-1714997"/>
            <a:ext cx="3138193" cy="3999782"/>
            <a:chOff x="658327" y="477161"/>
            <a:chExt cx="3567344" cy="4546757"/>
          </a:xfrm>
        </p:grpSpPr>
        <p:sp>
          <p:nvSpPr>
            <p:cNvPr id="1122" name="Google Shape;1122;p149"/>
            <p:cNvSpPr/>
            <p:nvPr/>
          </p:nvSpPr>
          <p:spPr>
            <a:xfrm>
              <a:off x="831982"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9"/>
            <p:cNvSpPr/>
            <p:nvPr/>
          </p:nvSpPr>
          <p:spPr>
            <a:xfrm>
              <a:off x="658327"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9"/>
            <p:cNvSpPr/>
            <p:nvPr/>
          </p:nvSpPr>
          <p:spPr>
            <a:xfrm>
              <a:off x="947884"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25" name="Google Shape;1125;p149"/>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126" name="Google Shape;1126;p149"/>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30" name="Shape 1130"/>
        <p:cNvGrpSpPr/>
        <p:nvPr/>
      </p:nvGrpSpPr>
      <p:grpSpPr>
        <a:xfrm>
          <a:off x="0" y="0"/>
          <a:ext cx="0" cy="0"/>
          <a:chOff x="0" y="0"/>
          <a:chExt cx="0" cy="0"/>
        </a:xfrm>
      </p:grpSpPr>
      <p:sp>
        <p:nvSpPr>
          <p:cNvPr id="1131" name="Google Shape;1131;p151"/>
          <p:cNvSpPr txBox="1"/>
          <p:nvPr>
            <p:ph type="ctrTitle"/>
          </p:nvPr>
        </p:nvSpPr>
        <p:spPr>
          <a:xfrm>
            <a:off x="714300" y="1156688"/>
            <a:ext cx="3573900" cy="1727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32" name="Google Shape;1132;p151"/>
          <p:cNvSpPr txBox="1"/>
          <p:nvPr>
            <p:ph idx="1" type="subTitle"/>
          </p:nvPr>
        </p:nvSpPr>
        <p:spPr>
          <a:xfrm>
            <a:off x="-95250" y="3243525"/>
            <a:ext cx="539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133" name="Google Shape;1133;p151"/>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134" name="Google Shape;1134;p151"/>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5" name="Shape 1135"/>
        <p:cNvGrpSpPr/>
        <p:nvPr/>
      </p:nvGrpSpPr>
      <p:grpSpPr>
        <a:xfrm>
          <a:off x="0" y="0"/>
          <a:ext cx="0" cy="0"/>
          <a:chOff x="0" y="0"/>
          <a:chExt cx="0" cy="0"/>
        </a:xfrm>
      </p:grpSpPr>
      <p:sp>
        <p:nvSpPr>
          <p:cNvPr id="1136" name="Google Shape;1136;p152"/>
          <p:cNvSpPr txBox="1"/>
          <p:nvPr>
            <p:ph type="title"/>
          </p:nvPr>
        </p:nvSpPr>
        <p:spPr>
          <a:xfrm>
            <a:off x="3867300" y="1797988"/>
            <a:ext cx="4562400" cy="156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37" name="Google Shape;1137;p152"/>
          <p:cNvSpPr txBox="1"/>
          <p:nvPr>
            <p:ph hasCustomPrompt="1" idx="2" type="title"/>
          </p:nvPr>
        </p:nvSpPr>
        <p:spPr>
          <a:xfrm>
            <a:off x="6985175" y="663910"/>
            <a:ext cx="1536900" cy="109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5200">
                <a:solidFill>
                  <a:schemeClr val="dk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138" name="Google Shape;1138;p152"/>
          <p:cNvSpPr txBox="1"/>
          <p:nvPr>
            <p:ph idx="1" type="subTitle"/>
          </p:nvPr>
        </p:nvSpPr>
        <p:spPr>
          <a:xfrm>
            <a:off x="3867300" y="3832650"/>
            <a:ext cx="53898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139" name="Google Shape;1139;p152"/>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140" name="Google Shape;1140;p152"/>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1" name="Shape 1141"/>
        <p:cNvGrpSpPr/>
        <p:nvPr/>
      </p:nvGrpSpPr>
      <p:grpSpPr>
        <a:xfrm>
          <a:off x="0" y="0"/>
          <a:ext cx="0" cy="0"/>
          <a:chOff x="0" y="0"/>
          <a:chExt cx="0" cy="0"/>
        </a:xfrm>
      </p:grpSpPr>
      <p:sp>
        <p:nvSpPr>
          <p:cNvPr id="1142" name="Google Shape;1142;p153"/>
          <p:cNvSpPr txBox="1"/>
          <p:nvPr>
            <p:ph idx="1" type="subTitle"/>
          </p:nvPr>
        </p:nvSpPr>
        <p:spPr>
          <a:xfrm>
            <a:off x="714300" y="1028700"/>
            <a:ext cx="7715400" cy="3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p:txBody>
      </p:sp>
      <p:sp>
        <p:nvSpPr>
          <p:cNvPr id="1143" name="Google Shape;1143;p15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144" name="Google Shape;1144;p153"/>
          <p:cNvCxnSpPr/>
          <p:nvPr/>
        </p:nvCxnSpPr>
        <p:spPr>
          <a:xfrm rot="10800000">
            <a:off x="228600" y="2451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145" name="Google Shape;1145;p153"/>
          <p:cNvCxnSpPr/>
          <p:nvPr/>
        </p:nvCxnSpPr>
        <p:spPr>
          <a:xfrm rot="-5400000">
            <a:off x="73891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6" name="Shape 1146"/>
        <p:cNvGrpSpPr/>
        <p:nvPr/>
      </p:nvGrpSpPr>
      <p:grpSpPr>
        <a:xfrm>
          <a:off x="0" y="0"/>
          <a:ext cx="0" cy="0"/>
          <a:chOff x="0" y="0"/>
          <a:chExt cx="0" cy="0"/>
        </a:xfrm>
      </p:grpSpPr>
      <p:sp>
        <p:nvSpPr>
          <p:cNvPr id="1147" name="Google Shape;1147;p15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8" name="Google Shape;1148;p154"/>
          <p:cNvSpPr txBox="1"/>
          <p:nvPr>
            <p:ph idx="1" type="subTitle"/>
          </p:nvPr>
        </p:nvSpPr>
        <p:spPr>
          <a:xfrm>
            <a:off x="714300" y="1894424"/>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9" name="Google Shape;1149;p154"/>
          <p:cNvSpPr txBox="1"/>
          <p:nvPr>
            <p:ph idx="2" type="title"/>
          </p:nvPr>
        </p:nvSpPr>
        <p:spPr>
          <a:xfrm>
            <a:off x="714300" y="1484750"/>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50" name="Google Shape;1150;p154"/>
          <p:cNvSpPr txBox="1"/>
          <p:nvPr>
            <p:ph idx="3" type="subTitle"/>
          </p:nvPr>
        </p:nvSpPr>
        <p:spPr>
          <a:xfrm>
            <a:off x="714303" y="3653599"/>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1" name="Google Shape;1151;p154"/>
          <p:cNvSpPr txBox="1"/>
          <p:nvPr>
            <p:ph idx="4" type="title"/>
          </p:nvPr>
        </p:nvSpPr>
        <p:spPr>
          <a:xfrm>
            <a:off x="714300" y="3243925"/>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152" name="Google Shape;1152;p154"/>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3" name="Shape 1153"/>
        <p:cNvGrpSpPr/>
        <p:nvPr/>
      </p:nvGrpSpPr>
      <p:grpSpPr>
        <a:xfrm>
          <a:off x="0" y="0"/>
          <a:ext cx="0" cy="0"/>
          <a:chOff x="0" y="0"/>
          <a:chExt cx="0" cy="0"/>
        </a:xfrm>
      </p:grpSpPr>
      <p:sp>
        <p:nvSpPr>
          <p:cNvPr id="1154" name="Google Shape;1154;p15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155" name="Google Shape;1155;p155"/>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156" name="Google Shape;1156;p155"/>
          <p:cNvCxnSpPr/>
          <p:nvPr/>
        </p:nvCxnSpPr>
        <p:spPr>
          <a:xfrm>
            <a:off x="8108450" y="41173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7" name="Shape 1157"/>
        <p:cNvGrpSpPr/>
        <p:nvPr/>
      </p:nvGrpSpPr>
      <p:grpSpPr>
        <a:xfrm>
          <a:off x="0" y="0"/>
          <a:ext cx="0" cy="0"/>
          <a:chOff x="0" y="0"/>
          <a:chExt cx="0" cy="0"/>
        </a:xfrm>
      </p:grpSpPr>
      <p:sp>
        <p:nvSpPr>
          <p:cNvPr id="1158" name="Google Shape;1158;p156"/>
          <p:cNvSpPr txBox="1"/>
          <p:nvPr>
            <p:ph type="title"/>
          </p:nvPr>
        </p:nvSpPr>
        <p:spPr>
          <a:xfrm>
            <a:off x="714300" y="991600"/>
            <a:ext cx="3528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9" name="Google Shape;1159;p156"/>
          <p:cNvSpPr txBox="1"/>
          <p:nvPr>
            <p:ph idx="1" type="subTitle"/>
          </p:nvPr>
        </p:nvSpPr>
        <p:spPr>
          <a:xfrm>
            <a:off x="714300" y="1780125"/>
            <a:ext cx="3528300" cy="237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1160" name="Google Shape;1160;p156"/>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 name="Shape 85"/>
        <p:cNvGrpSpPr/>
        <p:nvPr/>
      </p:nvGrpSpPr>
      <p:grpSpPr>
        <a:xfrm>
          <a:off x="0" y="0"/>
          <a:ext cx="0" cy="0"/>
          <a:chOff x="0" y="0"/>
          <a:chExt cx="0" cy="0"/>
        </a:xfrm>
      </p:grpSpPr>
      <p:sp>
        <p:nvSpPr>
          <p:cNvPr id="86" name="Google Shape;86;p17"/>
          <p:cNvSpPr txBox="1"/>
          <p:nvPr>
            <p:ph type="title"/>
          </p:nvPr>
        </p:nvSpPr>
        <p:spPr>
          <a:xfrm>
            <a:off x="3867300" y="1797988"/>
            <a:ext cx="4562400" cy="156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 name="Google Shape;87;p17"/>
          <p:cNvSpPr txBox="1"/>
          <p:nvPr>
            <p:ph hasCustomPrompt="1" idx="2" type="title"/>
          </p:nvPr>
        </p:nvSpPr>
        <p:spPr>
          <a:xfrm>
            <a:off x="6985175" y="663910"/>
            <a:ext cx="1536900" cy="109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5200">
                <a:solidFill>
                  <a:schemeClr val="dk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88" name="Google Shape;88;p17"/>
          <p:cNvSpPr txBox="1"/>
          <p:nvPr>
            <p:ph idx="1" type="subTitle"/>
          </p:nvPr>
        </p:nvSpPr>
        <p:spPr>
          <a:xfrm>
            <a:off x="3867300" y="3832650"/>
            <a:ext cx="53898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89" name="Google Shape;89;p17"/>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90" name="Google Shape;90;p17"/>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61" name="Shape 1161"/>
        <p:cNvGrpSpPr/>
        <p:nvPr/>
      </p:nvGrpSpPr>
      <p:grpSpPr>
        <a:xfrm>
          <a:off x="0" y="0"/>
          <a:ext cx="0" cy="0"/>
          <a:chOff x="0" y="0"/>
          <a:chExt cx="0" cy="0"/>
        </a:xfrm>
      </p:grpSpPr>
      <p:sp>
        <p:nvSpPr>
          <p:cNvPr id="1162" name="Google Shape;1162;p157"/>
          <p:cNvSpPr txBox="1"/>
          <p:nvPr>
            <p:ph type="title"/>
          </p:nvPr>
        </p:nvSpPr>
        <p:spPr>
          <a:xfrm>
            <a:off x="3876675" y="1123950"/>
            <a:ext cx="4553100" cy="261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5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163" name="Google Shape;1163;p157"/>
          <p:cNvGrpSpPr/>
          <p:nvPr/>
        </p:nvGrpSpPr>
        <p:grpSpPr>
          <a:xfrm flipH="1" rot="10800000">
            <a:off x="-1490264" y="1178048"/>
            <a:ext cx="3612780" cy="4546335"/>
            <a:chOff x="6084961" y="352067"/>
            <a:chExt cx="3612780" cy="4546335"/>
          </a:xfrm>
        </p:grpSpPr>
        <p:sp>
          <p:nvSpPr>
            <p:cNvPr id="1164" name="Google Shape;1164;p157"/>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7"/>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57"/>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67" name="Google Shape;1167;p157"/>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168" name="Google Shape;1168;p157"/>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69" name="Shape 1169"/>
        <p:cNvGrpSpPr/>
        <p:nvPr/>
      </p:nvGrpSpPr>
      <p:grpSpPr>
        <a:xfrm>
          <a:off x="0" y="0"/>
          <a:ext cx="0" cy="0"/>
          <a:chOff x="0" y="0"/>
          <a:chExt cx="0" cy="0"/>
        </a:xfrm>
      </p:grpSpPr>
      <p:sp>
        <p:nvSpPr>
          <p:cNvPr id="1170" name="Google Shape;1170;p158"/>
          <p:cNvSpPr txBox="1"/>
          <p:nvPr>
            <p:ph type="title"/>
          </p:nvPr>
        </p:nvSpPr>
        <p:spPr>
          <a:xfrm>
            <a:off x="714300" y="1521425"/>
            <a:ext cx="4314900" cy="838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1" name="Google Shape;1171;p158"/>
          <p:cNvSpPr txBox="1"/>
          <p:nvPr>
            <p:ph idx="1" type="subTitle"/>
          </p:nvPr>
        </p:nvSpPr>
        <p:spPr>
          <a:xfrm>
            <a:off x="714300" y="2427700"/>
            <a:ext cx="43149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172" name="Google Shape;1172;p158"/>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173" name="Google Shape;1173;p158"/>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4" name="Shape 1174"/>
        <p:cNvGrpSpPr/>
        <p:nvPr/>
      </p:nvGrpSpPr>
      <p:grpSpPr>
        <a:xfrm>
          <a:off x="0" y="0"/>
          <a:ext cx="0" cy="0"/>
          <a:chOff x="0" y="0"/>
          <a:chExt cx="0" cy="0"/>
        </a:xfrm>
      </p:grpSpPr>
      <p:sp>
        <p:nvSpPr>
          <p:cNvPr id="1175" name="Google Shape;1175;p159"/>
          <p:cNvSpPr txBox="1"/>
          <p:nvPr>
            <p:ph type="title"/>
          </p:nvPr>
        </p:nvSpPr>
        <p:spPr>
          <a:xfrm>
            <a:off x="3674700" y="3644750"/>
            <a:ext cx="47550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6" name="Google Shape;1176;p159"/>
          <p:cNvSpPr/>
          <p:nvPr/>
        </p:nvSpPr>
        <p:spPr>
          <a:xfrm>
            <a:off x="3409950" y="3486150"/>
            <a:ext cx="5734200" cy="14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7" name="Google Shape;1177;p159"/>
          <p:cNvCxnSpPr/>
          <p:nvPr/>
        </p:nvCxnSpPr>
        <p:spPr>
          <a:xfrm rot="-5400000">
            <a:off x="-1264650" y="1754850"/>
            <a:ext cx="3019500" cy="0"/>
          </a:xfrm>
          <a:prstGeom prst="straightConnector1">
            <a:avLst/>
          </a:prstGeom>
          <a:noFill/>
          <a:ln cap="flat" cmpd="sng" w="19050">
            <a:solidFill>
              <a:schemeClr val="dk2"/>
            </a:solidFill>
            <a:prstDash val="solid"/>
            <a:round/>
            <a:headEnd len="med" w="med" type="none"/>
            <a:tailEnd len="med" w="med" type="none"/>
          </a:ln>
        </p:spPr>
      </p:cxnSp>
      <p:sp>
        <p:nvSpPr>
          <p:cNvPr id="1178" name="Google Shape;1178;p159"/>
          <p:cNvSpPr/>
          <p:nvPr/>
        </p:nvSpPr>
        <p:spPr>
          <a:xfrm>
            <a:off x="3242250" y="3327950"/>
            <a:ext cx="6092400" cy="142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79" name="Shape 1179"/>
        <p:cNvGrpSpPr/>
        <p:nvPr/>
      </p:nvGrpSpPr>
      <p:grpSpPr>
        <a:xfrm>
          <a:off x="0" y="0"/>
          <a:ext cx="0" cy="0"/>
          <a:chOff x="0" y="0"/>
          <a:chExt cx="0" cy="0"/>
        </a:xfrm>
      </p:grpSpPr>
      <p:sp>
        <p:nvSpPr>
          <p:cNvPr id="1180" name="Google Shape;1180;p160"/>
          <p:cNvSpPr txBox="1"/>
          <p:nvPr>
            <p:ph hasCustomPrompt="1" type="title"/>
          </p:nvPr>
        </p:nvSpPr>
        <p:spPr>
          <a:xfrm>
            <a:off x="2508075" y="1301168"/>
            <a:ext cx="5900700" cy="119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None/>
              <a:defRPr sz="63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181" name="Google Shape;1181;p160"/>
          <p:cNvSpPr txBox="1"/>
          <p:nvPr>
            <p:ph idx="1" type="subTitle"/>
          </p:nvPr>
        </p:nvSpPr>
        <p:spPr>
          <a:xfrm>
            <a:off x="2508075" y="2862443"/>
            <a:ext cx="671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182" name="Google Shape;1182;p160"/>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1183" name="Google Shape;1183;p160"/>
          <p:cNvGrpSpPr/>
          <p:nvPr/>
        </p:nvGrpSpPr>
        <p:grpSpPr>
          <a:xfrm>
            <a:off x="-1490264" y="-432652"/>
            <a:ext cx="3612780" cy="4546335"/>
            <a:chOff x="6084961" y="352067"/>
            <a:chExt cx="3612780" cy="4546335"/>
          </a:xfrm>
        </p:grpSpPr>
        <p:sp>
          <p:nvSpPr>
            <p:cNvPr id="1184" name="Google Shape;1184;p160"/>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0"/>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0"/>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87" name="Google Shape;1187;p160"/>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188" name="Shape 1188"/>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89" name="Shape 1189"/>
        <p:cNvGrpSpPr/>
        <p:nvPr/>
      </p:nvGrpSpPr>
      <p:grpSpPr>
        <a:xfrm>
          <a:off x="0" y="0"/>
          <a:ext cx="0" cy="0"/>
          <a:chOff x="0" y="0"/>
          <a:chExt cx="0" cy="0"/>
        </a:xfrm>
      </p:grpSpPr>
      <p:sp>
        <p:nvSpPr>
          <p:cNvPr id="1190" name="Google Shape;1190;p16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1" name="Google Shape;1191;p162"/>
          <p:cNvSpPr txBox="1"/>
          <p:nvPr>
            <p:ph idx="1" type="subTitle"/>
          </p:nvPr>
        </p:nvSpPr>
        <p:spPr>
          <a:xfrm>
            <a:off x="714300"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2" name="Google Shape;1192;p162"/>
          <p:cNvSpPr txBox="1"/>
          <p:nvPr>
            <p:ph idx="2" type="title"/>
          </p:nvPr>
        </p:nvSpPr>
        <p:spPr>
          <a:xfrm>
            <a:off x="714300"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93" name="Google Shape;1193;p162"/>
          <p:cNvSpPr txBox="1"/>
          <p:nvPr>
            <p:ph hasCustomPrompt="1" idx="3" type="title"/>
          </p:nvPr>
        </p:nvSpPr>
        <p:spPr>
          <a:xfrm>
            <a:off x="1399050"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94" name="Google Shape;1194;p162"/>
          <p:cNvSpPr txBox="1"/>
          <p:nvPr>
            <p:ph idx="4" type="subTitle"/>
          </p:nvPr>
        </p:nvSpPr>
        <p:spPr>
          <a:xfrm>
            <a:off x="5978089"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5" name="Google Shape;1195;p162"/>
          <p:cNvSpPr txBox="1"/>
          <p:nvPr>
            <p:ph idx="5" type="title"/>
          </p:nvPr>
        </p:nvSpPr>
        <p:spPr>
          <a:xfrm>
            <a:off x="5978089"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96" name="Google Shape;1196;p162"/>
          <p:cNvSpPr txBox="1"/>
          <p:nvPr>
            <p:ph hasCustomPrompt="1" idx="6" type="title"/>
          </p:nvPr>
        </p:nvSpPr>
        <p:spPr>
          <a:xfrm>
            <a:off x="6662848"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97" name="Google Shape;1197;p162"/>
          <p:cNvSpPr txBox="1"/>
          <p:nvPr>
            <p:ph idx="7" type="subTitle"/>
          </p:nvPr>
        </p:nvSpPr>
        <p:spPr>
          <a:xfrm>
            <a:off x="3346195"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8" name="Google Shape;1198;p162"/>
          <p:cNvSpPr txBox="1"/>
          <p:nvPr>
            <p:ph idx="8" type="title"/>
          </p:nvPr>
        </p:nvSpPr>
        <p:spPr>
          <a:xfrm>
            <a:off x="3346195"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99" name="Google Shape;1199;p162"/>
          <p:cNvSpPr txBox="1"/>
          <p:nvPr>
            <p:ph hasCustomPrompt="1" idx="9" type="title"/>
          </p:nvPr>
        </p:nvSpPr>
        <p:spPr>
          <a:xfrm>
            <a:off x="4030949"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00" name="Google Shape;1200;p162"/>
          <p:cNvSpPr txBox="1"/>
          <p:nvPr>
            <p:ph idx="13" type="subTitle"/>
          </p:nvPr>
        </p:nvSpPr>
        <p:spPr>
          <a:xfrm>
            <a:off x="714300"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1" name="Google Shape;1201;p162"/>
          <p:cNvSpPr txBox="1"/>
          <p:nvPr>
            <p:ph idx="14" type="title"/>
          </p:nvPr>
        </p:nvSpPr>
        <p:spPr>
          <a:xfrm>
            <a:off x="714300"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02" name="Google Shape;1202;p162"/>
          <p:cNvSpPr txBox="1"/>
          <p:nvPr>
            <p:ph hasCustomPrompt="1" idx="15" type="title"/>
          </p:nvPr>
        </p:nvSpPr>
        <p:spPr>
          <a:xfrm>
            <a:off x="1399050"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03" name="Google Shape;1203;p162"/>
          <p:cNvSpPr txBox="1"/>
          <p:nvPr>
            <p:ph idx="16" type="subTitle"/>
          </p:nvPr>
        </p:nvSpPr>
        <p:spPr>
          <a:xfrm>
            <a:off x="5978089"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4" name="Google Shape;1204;p162"/>
          <p:cNvSpPr txBox="1"/>
          <p:nvPr>
            <p:ph idx="17" type="title"/>
          </p:nvPr>
        </p:nvSpPr>
        <p:spPr>
          <a:xfrm>
            <a:off x="5978089"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05" name="Google Shape;1205;p162"/>
          <p:cNvSpPr txBox="1"/>
          <p:nvPr>
            <p:ph hasCustomPrompt="1" idx="18" type="title"/>
          </p:nvPr>
        </p:nvSpPr>
        <p:spPr>
          <a:xfrm>
            <a:off x="6662848"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06" name="Google Shape;1206;p162"/>
          <p:cNvSpPr txBox="1"/>
          <p:nvPr>
            <p:ph idx="19" type="subTitle"/>
          </p:nvPr>
        </p:nvSpPr>
        <p:spPr>
          <a:xfrm>
            <a:off x="3346195"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7" name="Google Shape;1207;p162"/>
          <p:cNvSpPr txBox="1"/>
          <p:nvPr>
            <p:ph idx="20" type="title"/>
          </p:nvPr>
        </p:nvSpPr>
        <p:spPr>
          <a:xfrm>
            <a:off x="3346195"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08" name="Google Shape;1208;p162"/>
          <p:cNvSpPr txBox="1"/>
          <p:nvPr>
            <p:ph hasCustomPrompt="1" idx="21" type="title"/>
          </p:nvPr>
        </p:nvSpPr>
        <p:spPr>
          <a:xfrm>
            <a:off x="4030949"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cxnSp>
        <p:nvCxnSpPr>
          <p:cNvPr id="1209" name="Google Shape;1209;p162"/>
          <p:cNvCxnSpPr/>
          <p:nvPr/>
        </p:nvCxnSpPr>
        <p:spPr>
          <a:xfrm>
            <a:off x="1026150" y="41173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210" name="Google Shape;1210;p162"/>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3">
    <p:spTree>
      <p:nvGrpSpPr>
        <p:cNvPr id="1211" name="Shape 1211"/>
        <p:cNvGrpSpPr/>
        <p:nvPr/>
      </p:nvGrpSpPr>
      <p:grpSpPr>
        <a:xfrm>
          <a:off x="0" y="0"/>
          <a:ext cx="0" cy="0"/>
          <a:chOff x="0" y="0"/>
          <a:chExt cx="0" cy="0"/>
        </a:xfrm>
      </p:grpSpPr>
      <p:sp>
        <p:nvSpPr>
          <p:cNvPr id="1212" name="Google Shape;1212;p16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3" name="Google Shape;1213;p163"/>
          <p:cNvSpPr txBox="1"/>
          <p:nvPr>
            <p:ph idx="1" type="subTitle"/>
          </p:nvPr>
        </p:nvSpPr>
        <p:spPr>
          <a:xfrm>
            <a:off x="1785000"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4" name="Google Shape;1214;p163"/>
          <p:cNvSpPr txBox="1"/>
          <p:nvPr>
            <p:ph idx="2" type="title"/>
          </p:nvPr>
        </p:nvSpPr>
        <p:spPr>
          <a:xfrm>
            <a:off x="1785000"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15" name="Google Shape;1215;p163"/>
          <p:cNvSpPr txBox="1"/>
          <p:nvPr>
            <p:ph idx="3" type="subTitle"/>
          </p:nvPr>
        </p:nvSpPr>
        <p:spPr>
          <a:xfrm>
            <a:off x="5021775"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6" name="Google Shape;1216;p163"/>
          <p:cNvSpPr txBox="1"/>
          <p:nvPr>
            <p:ph idx="4" type="title"/>
          </p:nvPr>
        </p:nvSpPr>
        <p:spPr>
          <a:xfrm>
            <a:off x="5021773"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217" name="Google Shape;1217;p163"/>
          <p:cNvGrpSpPr/>
          <p:nvPr/>
        </p:nvGrpSpPr>
        <p:grpSpPr>
          <a:xfrm rot="5400000">
            <a:off x="6216052" y="-2027547"/>
            <a:ext cx="3077493" cy="3999782"/>
            <a:chOff x="337535" y="477161"/>
            <a:chExt cx="3498343" cy="4546757"/>
          </a:xfrm>
        </p:grpSpPr>
        <p:sp>
          <p:nvSpPr>
            <p:cNvPr id="1218" name="Google Shape;1218;p163"/>
            <p:cNvSpPr/>
            <p:nvPr/>
          </p:nvSpPr>
          <p:spPr>
            <a:xfrm>
              <a:off x="413331"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63"/>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63"/>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21" name="Google Shape;1221;p163"/>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222" name="Shape 1222"/>
        <p:cNvGrpSpPr/>
        <p:nvPr/>
      </p:nvGrpSpPr>
      <p:grpSpPr>
        <a:xfrm>
          <a:off x="0" y="0"/>
          <a:ext cx="0" cy="0"/>
          <a:chOff x="0" y="0"/>
          <a:chExt cx="0" cy="0"/>
        </a:xfrm>
      </p:grpSpPr>
      <p:sp>
        <p:nvSpPr>
          <p:cNvPr id="1223" name="Google Shape;1223;p16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4" name="Google Shape;1224;p164"/>
          <p:cNvSpPr txBox="1"/>
          <p:nvPr>
            <p:ph idx="1" type="subTitle"/>
          </p:nvPr>
        </p:nvSpPr>
        <p:spPr>
          <a:xfrm>
            <a:off x="714300"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5" name="Google Shape;1225;p164"/>
          <p:cNvSpPr txBox="1"/>
          <p:nvPr>
            <p:ph idx="2" type="title"/>
          </p:nvPr>
        </p:nvSpPr>
        <p:spPr>
          <a:xfrm>
            <a:off x="714300"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26" name="Google Shape;1226;p164"/>
          <p:cNvSpPr txBox="1"/>
          <p:nvPr>
            <p:ph idx="3" type="subTitle"/>
          </p:nvPr>
        </p:nvSpPr>
        <p:spPr>
          <a:xfrm>
            <a:off x="6063898"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7" name="Google Shape;1227;p164"/>
          <p:cNvSpPr txBox="1"/>
          <p:nvPr>
            <p:ph idx="4" type="title"/>
          </p:nvPr>
        </p:nvSpPr>
        <p:spPr>
          <a:xfrm>
            <a:off x="6063895"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28" name="Google Shape;1228;p164"/>
          <p:cNvSpPr txBox="1"/>
          <p:nvPr>
            <p:ph idx="5" type="subTitle"/>
          </p:nvPr>
        </p:nvSpPr>
        <p:spPr>
          <a:xfrm>
            <a:off x="3389099"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9" name="Google Shape;1229;p164"/>
          <p:cNvSpPr txBox="1"/>
          <p:nvPr>
            <p:ph idx="6" type="title"/>
          </p:nvPr>
        </p:nvSpPr>
        <p:spPr>
          <a:xfrm>
            <a:off x="3389098"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230" name="Google Shape;1230;p164"/>
          <p:cNvGrpSpPr/>
          <p:nvPr/>
        </p:nvGrpSpPr>
        <p:grpSpPr>
          <a:xfrm rot="5400000">
            <a:off x="6216052" y="-2027547"/>
            <a:ext cx="3077493" cy="3999782"/>
            <a:chOff x="337535" y="477161"/>
            <a:chExt cx="3498343" cy="4546757"/>
          </a:xfrm>
        </p:grpSpPr>
        <p:sp>
          <p:nvSpPr>
            <p:cNvPr id="1231" name="Google Shape;1231;p164"/>
            <p:cNvSpPr/>
            <p:nvPr/>
          </p:nvSpPr>
          <p:spPr>
            <a:xfrm>
              <a:off x="748985"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4"/>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4"/>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34" name="Google Shape;1234;p164"/>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1235" name="Shape 1235"/>
        <p:cNvGrpSpPr/>
        <p:nvPr/>
      </p:nvGrpSpPr>
      <p:grpSpPr>
        <a:xfrm>
          <a:off x="0" y="0"/>
          <a:ext cx="0" cy="0"/>
          <a:chOff x="0" y="0"/>
          <a:chExt cx="0" cy="0"/>
        </a:xfrm>
      </p:grpSpPr>
      <p:sp>
        <p:nvSpPr>
          <p:cNvPr id="1236" name="Google Shape;1236;p16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7" name="Google Shape;1237;p165"/>
          <p:cNvSpPr txBox="1"/>
          <p:nvPr>
            <p:ph idx="1" type="subTitle"/>
          </p:nvPr>
        </p:nvSpPr>
        <p:spPr>
          <a:xfrm>
            <a:off x="5505575" y="1536814"/>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8" name="Google Shape;1238;p165"/>
          <p:cNvSpPr txBox="1"/>
          <p:nvPr>
            <p:ph idx="2" type="title"/>
          </p:nvPr>
        </p:nvSpPr>
        <p:spPr>
          <a:xfrm>
            <a:off x="5505586" y="1193208"/>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39" name="Google Shape;1239;p165"/>
          <p:cNvSpPr txBox="1"/>
          <p:nvPr>
            <p:ph idx="3" type="subTitle"/>
          </p:nvPr>
        </p:nvSpPr>
        <p:spPr>
          <a:xfrm>
            <a:off x="5505575" y="394716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0" name="Google Shape;1240;p165"/>
          <p:cNvSpPr txBox="1"/>
          <p:nvPr>
            <p:ph idx="4" type="title"/>
          </p:nvPr>
        </p:nvSpPr>
        <p:spPr>
          <a:xfrm>
            <a:off x="5505582" y="360355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1" name="Google Shape;1241;p165"/>
          <p:cNvSpPr txBox="1"/>
          <p:nvPr>
            <p:ph idx="5" type="subTitle"/>
          </p:nvPr>
        </p:nvSpPr>
        <p:spPr>
          <a:xfrm>
            <a:off x="5505600" y="274197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2" name="Google Shape;1242;p165"/>
          <p:cNvSpPr txBox="1"/>
          <p:nvPr>
            <p:ph idx="6" type="title"/>
          </p:nvPr>
        </p:nvSpPr>
        <p:spPr>
          <a:xfrm>
            <a:off x="5505602" y="239836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243" name="Google Shape;1243;p165"/>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244" name="Shape 1244"/>
        <p:cNvGrpSpPr/>
        <p:nvPr/>
      </p:nvGrpSpPr>
      <p:grpSpPr>
        <a:xfrm>
          <a:off x="0" y="0"/>
          <a:ext cx="0" cy="0"/>
          <a:chOff x="0" y="0"/>
          <a:chExt cx="0" cy="0"/>
        </a:xfrm>
      </p:grpSpPr>
      <p:sp>
        <p:nvSpPr>
          <p:cNvPr id="1245" name="Google Shape;1245;p16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6" name="Google Shape;1246;p166"/>
          <p:cNvSpPr txBox="1"/>
          <p:nvPr>
            <p:ph idx="1" type="subTitle"/>
          </p:nvPr>
        </p:nvSpPr>
        <p:spPr>
          <a:xfrm>
            <a:off x="1846488"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7" name="Google Shape;1247;p166"/>
          <p:cNvSpPr txBox="1"/>
          <p:nvPr>
            <p:ph idx="2" type="title"/>
          </p:nvPr>
        </p:nvSpPr>
        <p:spPr>
          <a:xfrm>
            <a:off x="1846488"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48" name="Google Shape;1248;p166"/>
          <p:cNvSpPr txBox="1"/>
          <p:nvPr>
            <p:ph idx="3" type="subTitle"/>
          </p:nvPr>
        </p:nvSpPr>
        <p:spPr>
          <a:xfrm>
            <a:off x="6054589"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9" name="Google Shape;1249;p166"/>
          <p:cNvSpPr txBox="1"/>
          <p:nvPr>
            <p:ph idx="4" type="title"/>
          </p:nvPr>
        </p:nvSpPr>
        <p:spPr>
          <a:xfrm>
            <a:off x="6054589"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50" name="Google Shape;1250;p166"/>
          <p:cNvSpPr txBox="1"/>
          <p:nvPr>
            <p:ph idx="5" type="subTitle"/>
          </p:nvPr>
        </p:nvSpPr>
        <p:spPr>
          <a:xfrm>
            <a:off x="1846501"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1" name="Google Shape;1251;p166"/>
          <p:cNvSpPr txBox="1"/>
          <p:nvPr>
            <p:ph idx="6" type="title"/>
          </p:nvPr>
        </p:nvSpPr>
        <p:spPr>
          <a:xfrm>
            <a:off x="1846501"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52" name="Google Shape;1252;p166"/>
          <p:cNvSpPr txBox="1"/>
          <p:nvPr>
            <p:ph idx="7" type="subTitle"/>
          </p:nvPr>
        </p:nvSpPr>
        <p:spPr>
          <a:xfrm>
            <a:off x="6054589"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3" name="Google Shape;1253;p166"/>
          <p:cNvSpPr txBox="1"/>
          <p:nvPr>
            <p:ph idx="8" type="title"/>
          </p:nvPr>
        </p:nvSpPr>
        <p:spPr>
          <a:xfrm>
            <a:off x="6054589"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254" name="Google Shape;1254;p166"/>
          <p:cNvGrpSpPr/>
          <p:nvPr/>
        </p:nvGrpSpPr>
        <p:grpSpPr>
          <a:xfrm flipH="1" rot="-5400000">
            <a:off x="6024052" y="-1983395"/>
            <a:ext cx="3461492" cy="3999782"/>
            <a:chOff x="342710" y="477161"/>
            <a:chExt cx="3934855" cy="4546757"/>
          </a:xfrm>
        </p:grpSpPr>
        <p:sp>
          <p:nvSpPr>
            <p:cNvPr id="1255" name="Google Shape;1255;p166"/>
            <p:cNvSpPr/>
            <p:nvPr/>
          </p:nvSpPr>
          <p:spPr>
            <a:xfrm>
              <a:off x="342710"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6"/>
            <p:cNvSpPr/>
            <p:nvPr/>
          </p:nvSpPr>
          <p:spPr>
            <a:xfrm>
              <a:off x="1863851"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6"/>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58" name="Google Shape;1258;p166"/>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18"/>
          <p:cNvSpPr txBox="1"/>
          <p:nvPr>
            <p:ph idx="1" type="subTitle"/>
          </p:nvPr>
        </p:nvSpPr>
        <p:spPr>
          <a:xfrm>
            <a:off x="714300" y="1028700"/>
            <a:ext cx="7715400" cy="3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p:txBody>
      </p:sp>
      <p:sp>
        <p:nvSpPr>
          <p:cNvPr id="93" name="Google Shape;93;p18"/>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94" name="Google Shape;94;p18"/>
          <p:cNvCxnSpPr/>
          <p:nvPr/>
        </p:nvCxnSpPr>
        <p:spPr>
          <a:xfrm rot="10800000">
            <a:off x="228600" y="2451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95" name="Google Shape;95;p18"/>
          <p:cNvCxnSpPr/>
          <p:nvPr/>
        </p:nvCxnSpPr>
        <p:spPr>
          <a:xfrm rot="-5400000">
            <a:off x="73891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259" name="Shape 1259"/>
        <p:cNvGrpSpPr/>
        <p:nvPr/>
      </p:nvGrpSpPr>
      <p:grpSpPr>
        <a:xfrm>
          <a:off x="0" y="0"/>
          <a:ext cx="0" cy="0"/>
          <a:chOff x="0" y="0"/>
          <a:chExt cx="0" cy="0"/>
        </a:xfrm>
      </p:grpSpPr>
      <p:sp>
        <p:nvSpPr>
          <p:cNvPr id="1260" name="Google Shape;1260;p16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1" name="Google Shape;1261;p167"/>
          <p:cNvSpPr txBox="1"/>
          <p:nvPr>
            <p:ph idx="1" type="subTitle"/>
          </p:nvPr>
        </p:nvSpPr>
        <p:spPr>
          <a:xfrm>
            <a:off x="7143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2" name="Google Shape;1262;p167"/>
          <p:cNvSpPr txBox="1"/>
          <p:nvPr>
            <p:ph idx="2" type="title"/>
          </p:nvPr>
        </p:nvSpPr>
        <p:spPr>
          <a:xfrm>
            <a:off x="714288"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63" name="Google Shape;1263;p167"/>
          <p:cNvSpPr txBox="1"/>
          <p:nvPr>
            <p:ph idx="3" type="subTitle"/>
          </p:nvPr>
        </p:nvSpPr>
        <p:spPr>
          <a:xfrm>
            <a:off x="62766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4" name="Google Shape;1264;p167"/>
          <p:cNvSpPr txBox="1"/>
          <p:nvPr>
            <p:ph idx="4" type="title"/>
          </p:nvPr>
        </p:nvSpPr>
        <p:spPr>
          <a:xfrm>
            <a:off x="6276595"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65" name="Google Shape;1265;p167"/>
          <p:cNvSpPr txBox="1"/>
          <p:nvPr>
            <p:ph idx="5" type="subTitle"/>
          </p:nvPr>
        </p:nvSpPr>
        <p:spPr>
          <a:xfrm>
            <a:off x="3495463"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6" name="Google Shape;1266;p167"/>
          <p:cNvSpPr txBox="1"/>
          <p:nvPr>
            <p:ph idx="6" type="title"/>
          </p:nvPr>
        </p:nvSpPr>
        <p:spPr>
          <a:xfrm>
            <a:off x="3495454"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67" name="Google Shape;1267;p167"/>
          <p:cNvSpPr txBox="1"/>
          <p:nvPr>
            <p:ph idx="7" type="subTitle"/>
          </p:nvPr>
        </p:nvSpPr>
        <p:spPr>
          <a:xfrm>
            <a:off x="7143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8" name="Google Shape;1268;p167"/>
          <p:cNvSpPr txBox="1"/>
          <p:nvPr>
            <p:ph idx="8" type="title"/>
          </p:nvPr>
        </p:nvSpPr>
        <p:spPr>
          <a:xfrm>
            <a:off x="714288"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69" name="Google Shape;1269;p167"/>
          <p:cNvSpPr txBox="1"/>
          <p:nvPr>
            <p:ph idx="9" type="subTitle"/>
          </p:nvPr>
        </p:nvSpPr>
        <p:spPr>
          <a:xfrm>
            <a:off x="62766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0" name="Google Shape;1270;p167"/>
          <p:cNvSpPr txBox="1"/>
          <p:nvPr>
            <p:ph idx="13" type="title"/>
          </p:nvPr>
        </p:nvSpPr>
        <p:spPr>
          <a:xfrm>
            <a:off x="6276595"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71" name="Google Shape;1271;p167"/>
          <p:cNvSpPr txBox="1"/>
          <p:nvPr>
            <p:ph idx="14" type="subTitle"/>
          </p:nvPr>
        </p:nvSpPr>
        <p:spPr>
          <a:xfrm>
            <a:off x="3495463"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2" name="Google Shape;1272;p167"/>
          <p:cNvSpPr txBox="1"/>
          <p:nvPr>
            <p:ph idx="15" type="title"/>
          </p:nvPr>
        </p:nvSpPr>
        <p:spPr>
          <a:xfrm>
            <a:off x="3495454"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273" name="Google Shape;1273;p167"/>
          <p:cNvCxnSpPr/>
          <p:nvPr/>
        </p:nvCxnSpPr>
        <p:spPr>
          <a:xfrm rot="10800000">
            <a:off x="228600" y="33363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274" name="Google Shape;1274;p167"/>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275" name="Shape 1275"/>
        <p:cNvGrpSpPr/>
        <p:nvPr/>
      </p:nvGrpSpPr>
      <p:grpSpPr>
        <a:xfrm>
          <a:off x="0" y="0"/>
          <a:ext cx="0" cy="0"/>
          <a:chOff x="0" y="0"/>
          <a:chExt cx="0" cy="0"/>
        </a:xfrm>
      </p:grpSpPr>
      <p:sp>
        <p:nvSpPr>
          <p:cNvPr id="1276" name="Google Shape;1276;p168"/>
          <p:cNvSpPr txBox="1"/>
          <p:nvPr>
            <p:ph idx="1" type="subTitle"/>
          </p:nvPr>
        </p:nvSpPr>
        <p:spPr>
          <a:xfrm>
            <a:off x="714300" y="853539"/>
            <a:ext cx="3882900" cy="162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3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7" name="Google Shape;1277;p168"/>
          <p:cNvSpPr txBox="1"/>
          <p:nvPr>
            <p:ph type="title"/>
          </p:nvPr>
        </p:nvSpPr>
        <p:spPr>
          <a:xfrm>
            <a:off x="-85350" y="3200800"/>
            <a:ext cx="4416900" cy="701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278" name="Google Shape;1278;p168"/>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1279" name="Shape 1279"/>
        <p:cNvGrpSpPr/>
        <p:nvPr/>
      </p:nvGrpSpPr>
      <p:grpSpPr>
        <a:xfrm>
          <a:off x="0" y="0"/>
          <a:ext cx="0" cy="0"/>
          <a:chOff x="0" y="0"/>
          <a:chExt cx="0" cy="0"/>
        </a:xfrm>
      </p:grpSpPr>
      <p:sp>
        <p:nvSpPr>
          <p:cNvPr id="1280" name="Google Shape;1280;p169"/>
          <p:cNvSpPr txBox="1"/>
          <p:nvPr>
            <p:ph idx="1" type="subTitle"/>
          </p:nvPr>
        </p:nvSpPr>
        <p:spPr>
          <a:xfrm>
            <a:off x="973575" y="2561937"/>
            <a:ext cx="2552700" cy="10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1" name="Google Shape;1281;p169"/>
          <p:cNvSpPr txBox="1"/>
          <p:nvPr>
            <p:ph type="title"/>
          </p:nvPr>
        </p:nvSpPr>
        <p:spPr>
          <a:xfrm>
            <a:off x="973550" y="1512363"/>
            <a:ext cx="2552700" cy="94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282" name="Google Shape;1282;p169"/>
          <p:cNvGrpSpPr/>
          <p:nvPr/>
        </p:nvGrpSpPr>
        <p:grpSpPr>
          <a:xfrm rot="5400000">
            <a:off x="-55662" y="-2437959"/>
            <a:ext cx="3164020" cy="3999782"/>
            <a:chOff x="-178181" y="477161"/>
            <a:chExt cx="3596704" cy="4546757"/>
          </a:xfrm>
        </p:grpSpPr>
        <p:sp>
          <p:nvSpPr>
            <p:cNvPr id="1283" name="Google Shape;1283;p169"/>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69"/>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69"/>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6" name="Google Shape;1286;p169"/>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287" name="Google Shape;1287;p169"/>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1288" name="Shape 1288"/>
        <p:cNvGrpSpPr/>
        <p:nvPr/>
      </p:nvGrpSpPr>
      <p:grpSpPr>
        <a:xfrm>
          <a:off x="0" y="0"/>
          <a:ext cx="0" cy="0"/>
          <a:chOff x="0" y="0"/>
          <a:chExt cx="0" cy="0"/>
        </a:xfrm>
      </p:grpSpPr>
      <p:sp>
        <p:nvSpPr>
          <p:cNvPr id="1289" name="Google Shape;1289;p170"/>
          <p:cNvSpPr txBox="1"/>
          <p:nvPr>
            <p:ph idx="1" type="subTitle"/>
          </p:nvPr>
        </p:nvSpPr>
        <p:spPr>
          <a:xfrm>
            <a:off x="714300" y="1104901"/>
            <a:ext cx="7715400" cy="34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290" name="Google Shape;1290;p170"/>
          <p:cNvGrpSpPr/>
          <p:nvPr/>
        </p:nvGrpSpPr>
        <p:grpSpPr>
          <a:xfrm rot="5400000">
            <a:off x="6116538" y="2915016"/>
            <a:ext cx="3164020" cy="3999782"/>
            <a:chOff x="-178181" y="477161"/>
            <a:chExt cx="3596704" cy="4546757"/>
          </a:xfrm>
        </p:grpSpPr>
        <p:sp>
          <p:nvSpPr>
            <p:cNvPr id="1291" name="Google Shape;1291;p170"/>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0"/>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0"/>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94" name="Google Shape;1294;p170"/>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
        <p:nvSpPr>
          <p:cNvPr id="1295" name="Google Shape;1295;p170"/>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296" name="Google Shape;1296;p170"/>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_1">
    <p:spTree>
      <p:nvGrpSpPr>
        <p:cNvPr id="1297" name="Shape 1297"/>
        <p:cNvGrpSpPr/>
        <p:nvPr/>
      </p:nvGrpSpPr>
      <p:grpSpPr>
        <a:xfrm>
          <a:off x="0" y="0"/>
          <a:ext cx="0" cy="0"/>
          <a:chOff x="0" y="0"/>
          <a:chExt cx="0" cy="0"/>
        </a:xfrm>
      </p:grpSpPr>
      <p:sp>
        <p:nvSpPr>
          <p:cNvPr id="1298" name="Google Shape;1298;p171"/>
          <p:cNvSpPr txBox="1"/>
          <p:nvPr>
            <p:ph idx="1" type="subTitle"/>
          </p:nvPr>
        </p:nvSpPr>
        <p:spPr>
          <a:xfrm>
            <a:off x="714300" y="1433598"/>
            <a:ext cx="4574400" cy="261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299" name="Google Shape;1299;p171"/>
          <p:cNvSpPr txBox="1"/>
          <p:nvPr>
            <p:ph type="title"/>
          </p:nvPr>
        </p:nvSpPr>
        <p:spPr>
          <a:xfrm>
            <a:off x="714300" y="430675"/>
            <a:ext cx="4574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300" name="Google Shape;1300;p171"/>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301" name="Google Shape;1301;p171"/>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1302" name="Google Shape;1302;p171"/>
          <p:cNvGrpSpPr/>
          <p:nvPr/>
        </p:nvGrpSpPr>
        <p:grpSpPr>
          <a:xfrm>
            <a:off x="6067328" y="298580"/>
            <a:ext cx="3771397" cy="4546335"/>
            <a:chOff x="6067328" y="352067"/>
            <a:chExt cx="3771397" cy="4546335"/>
          </a:xfrm>
        </p:grpSpPr>
        <p:sp>
          <p:nvSpPr>
            <p:cNvPr id="1303" name="Google Shape;1303;p171"/>
            <p:cNvSpPr/>
            <p:nvPr/>
          </p:nvSpPr>
          <p:spPr>
            <a:xfrm flipH="1" rot="10800000">
              <a:off x="6917986"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1"/>
            <p:cNvSpPr/>
            <p:nvPr/>
          </p:nvSpPr>
          <p:spPr>
            <a:xfrm flipH="1" rot="10800000">
              <a:off x="6619297"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1"/>
            <p:cNvSpPr/>
            <p:nvPr/>
          </p:nvSpPr>
          <p:spPr>
            <a:xfrm flipH="1" rot="10800000">
              <a:off x="606732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306" name="Shape 1306"/>
        <p:cNvGrpSpPr/>
        <p:nvPr/>
      </p:nvGrpSpPr>
      <p:grpSpPr>
        <a:xfrm>
          <a:off x="0" y="0"/>
          <a:ext cx="0" cy="0"/>
          <a:chOff x="0" y="0"/>
          <a:chExt cx="0" cy="0"/>
        </a:xfrm>
      </p:grpSpPr>
      <p:sp>
        <p:nvSpPr>
          <p:cNvPr id="1307" name="Google Shape;1307;p172"/>
          <p:cNvSpPr txBox="1"/>
          <p:nvPr>
            <p:ph hasCustomPrompt="1" type="title"/>
          </p:nvPr>
        </p:nvSpPr>
        <p:spPr>
          <a:xfrm>
            <a:off x="735300" y="5911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308" name="Google Shape;1308;p172"/>
          <p:cNvSpPr txBox="1"/>
          <p:nvPr>
            <p:ph idx="1" type="subTitle"/>
          </p:nvPr>
        </p:nvSpPr>
        <p:spPr>
          <a:xfrm>
            <a:off x="735290" y="11783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9" name="Google Shape;1309;p172"/>
          <p:cNvSpPr txBox="1"/>
          <p:nvPr>
            <p:ph hasCustomPrompt="1" idx="2" type="title"/>
          </p:nvPr>
        </p:nvSpPr>
        <p:spPr>
          <a:xfrm>
            <a:off x="735300" y="2049256"/>
            <a:ext cx="3857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310" name="Google Shape;1310;p172"/>
          <p:cNvSpPr txBox="1"/>
          <p:nvPr>
            <p:ph idx="3" type="subTitle"/>
          </p:nvPr>
        </p:nvSpPr>
        <p:spPr>
          <a:xfrm>
            <a:off x="735300" y="26492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1" name="Google Shape;1311;p172"/>
          <p:cNvSpPr txBox="1"/>
          <p:nvPr>
            <p:ph hasCustomPrompt="1" idx="4" type="title"/>
          </p:nvPr>
        </p:nvSpPr>
        <p:spPr>
          <a:xfrm>
            <a:off x="735300" y="35073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312" name="Google Shape;1312;p172"/>
          <p:cNvSpPr txBox="1"/>
          <p:nvPr>
            <p:ph idx="5" type="subTitle"/>
          </p:nvPr>
        </p:nvSpPr>
        <p:spPr>
          <a:xfrm>
            <a:off x="735160" y="4115775"/>
            <a:ext cx="35100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13" name="Google Shape;1313;p172"/>
          <p:cNvGrpSpPr/>
          <p:nvPr/>
        </p:nvGrpSpPr>
        <p:grpSpPr>
          <a:xfrm flipH="1" rot="10800000">
            <a:off x="6084961" y="298580"/>
            <a:ext cx="3676805" cy="4546335"/>
            <a:chOff x="6084961" y="352067"/>
            <a:chExt cx="3676805" cy="4546335"/>
          </a:xfrm>
        </p:grpSpPr>
        <p:sp>
          <p:nvSpPr>
            <p:cNvPr id="1314" name="Google Shape;1314;p172"/>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2"/>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2"/>
            <p:cNvSpPr/>
            <p:nvPr/>
          </p:nvSpPr>
          <p:spPr>
            <a:xfrm flipH="1" rot="10800000">
              <a:off x="6483853"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317" name="Shape 1317"/>
        <p:cNvGrpSpPr/>
        <p:nvPr/>
      </p:nvGrpSpPr>
      <p:grpSpPr>
        <a:xfrm>
          <a:off x="0" y="0"/>
          <a:ext cx="0" cy="0"/>
          <a:chOff x="0" y="0"/>
          <a:chExt cx="0" cy="0"/>
        </a:xfrm>
      </p:grpSpPr>
      <p:sp>
        <p:nvSpPr>
          <p:cNvPr id="1318" name="Google Shape;1318;p173"/>
          <p:cNvSpPr txBox="1"/>
          <p:nvPr>
            <p:ph idx="1" type="subTitle"/>
          </p:nvPr>
        </p:nvSpPr>
        <p:spPr>
          <a:xfrm>
            <a:off x="714300" y="1485900"/>
            <a:ext cx="3857700" cy="118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9" name="Google Shape;1319;p173"/>
          <p:cNvSpPr txBox="1"/>
          <p:nvPr>
            <p:ph type="title"/>
          </p:nvPr>
        </p:nvSpPr>
        <p:spPr>
          <a:xfrm>
            <a:off x="714300" y="549600"/>
            <a:ext cx="3522300" cy="79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sz="4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20" name="Google Shape;1320;p173"/>
          <p:cNvSpPr txBox="1"/>
          <p:nvPr/>
        </p:nvSpPr>
        <p:spPr>
          <a:xfrm>
            <a:off x="714300" y="3543950"/>
            <a:ext cx="3188700" cy="660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sz="1200">
              <a:solidFill>
                <a:schemeClr val="dk1"/>
              </a:solidFill>
              <a:latin typeface="Cabin"/>
              <a:ea typeface="Cabin"/>
              <a:cs typeface="Cabin"/>
              <a:sym typeface="Cabin"/>
            </a:endParaRPr>
          </a:p>
        </p:txBody>
      </p:sp>
      <p:cxnSp>
        <p:nvCxnSpPr>
          <p:cNvPr id="1321" name="Google Shape;1321;p173"/>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322" name="Google Shape;1322;p173"/>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323" name="Shape 1323"/>
        <p:cNvGrpSpPr/>
        <p:nvPr/>
      </p:nvGrpSpPr>
      <p:grpSpPr>
        <a:xfrm>
          <a:off x="0" y="0"/>
          <a:ext cx="0" cy="0"/>
          <a:chOff x="0" y="0"/>
          <a:chExt cx="0" cy="0"/>
        </a:xfrm>
      </p:grpSpPr>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1324" name="Shape 1324"/>
        <p:cNvGrpSpPr/>
        <p:nvPr/>
      </p:nvGrpSpPr>
      <p:grpSpPr>
        <a:xfrm>
          <a:off x="0" y="0"/>
          <a:ext cx="0" cy="0"/>
          <a:chOff x="0" y="0"/>
          <a:chExt cx="0" cy="0"/>
        </a:xfrm>
      </p:grpSpPr>
      <p:grpSp>
        <p:nvGrpSpPr>
          <p:cNvPr id="1325" name="Google Shape;1325;p175"/>
          <p:cNvGrpSpPr/>
          <p:nvPr/>
        </p:nvGrpSpPr>
        <p:grpSpPr>
          <a:xfrm flipH="1" rot="10800000">
            <a:off x="-1292178" y="298575"/>
            <a:ext cx="3852019" cy="4546340"/>
            <a:chOff x="6338372" y="352067"/>
            <a:chExt cx="3852019" cy="4546340"/>
          </a:xfrm>
        </p:grpSpPr>
        <p:sp>
          <p:nvSpPr>
            <p:cNvPr id="1326" name="Google Shape;1326;p175"/>
            <p:cNvSpPr/>
            <p:nvPr/>
          </p:nvSpPr>
          <p:spPr>
            <a:xfrm flipH="1" rot="10800000">
              <a:off x="6677300" y="3651554"/>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5"/>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5"/>
            <p:cNvSpPr/>
            <p:nvPr/>
          </p:nvSpPr>
          <p:spPr>
            <a:xfrm flipH="1" rot="10800000">
              <a:off x="691247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29" name="Google Shape;1329;p175"/>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1330" name="Shape 1330"/>
        <p:cNvGrpSpPr/>
        <p:nvPr/>
      </p:nvGrpSpPr>
      <p:grpSpPr>
        <a:xfrm>
          <a:off x="0" y="0"/>
          <a:ext cx="0" cy="0"/>
          <a:chOff x="0" y="0"/>
          <a:chExt cx="0" cy="0"/>
        </a:xfrm>
      </p:grpSpPr>
      <p:grpSp>
        <p:nvGrpSpPr>
          <p:cNvPr id="1331" name="Google Shape;1331;p176"/>
          <p:cNvGrpSpPr/>
          <p:nvPr/>
        </p:nvGrpSpPr>
        <p:grpSpPr>
          <a:xfrm rot="5400000">
            <a:off x="-42748" y="-1714997"/>
            <a:ext cx="3138193" cy="3999782"/>
            <a:chOff x="658327" y="477161"/>
            <a:chExt cx="3567344" cy="4546757"/>
          </a:xfrm>
        </p:grpSpPr>
        <p:sp>
          <p:nvSpPr>
            <p:cNvPr id="1332" name="Google Shape;1332;p176"/>
            <p:cNvSpPr/>
            <p:nvPr/>
          </p:nvSpPr>
          <p:spPr>
            <a:xfrm>
              <a:off x="831982"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6"/>
            <p:cNvSpPr/>
            <p:nvPr/>
          </p:nvSpPr>
          <p:spPr>
            <a:xfrm>
              <a:off x="658327"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6"/>
            <p:cNvSpPr/>
            <p:nvPr/>
          </p:nvSpPr>
          <p:spPr>
            <a:xfrm>
              <a:off x="947884"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35" name="Google Shape;1335;p176"/>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336" name="Google Shape;1336;p176"/>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1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9"/>
          <p:cNvSpPr txBox="1"/>
          <p:nvPr>
            <p:ph idx="1" type="subTitle"/>
          </p:nvPr>
        </p:nvSpPr>
        <p:spPr>
          <a:xfrm>
            <a:off x="714300" y="1894424"/>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9"/>
          <p:cNvSpPr txBox="1"/>
          <p:nvPr>
            <p:ph idx="2" type="title"/>
          </p:nvPr>
        </p:nvSpPr>
        <p:spPr>
          <a:xfrm>
            <a:off x="714300" y="1484750"/>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0" name="Google Shape;100;p19"/>
          <p:cNvSpPr txBox="1"/>
          <p:nvPr>
            <p:ph idx="3" type="subTitle"/>
          </p:nvPr>
        </p:nvSpPr>
        <p:spPr>
          <a:xfrm>
            <a:off x="714303" y="3653599"/>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9"/>
          <p:cNvSpPr txBox="1"/>
          <p:nvPr>
            <p:ph idx="4" type="title"/>
          </p:nvPr>
        </p:nvSpPr>
        <p:spPr>
          <a:xfrm>
            <a:off x="714300" y="3243925"/>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02" name="Google Shape;102;p19"/>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0" name="Shape 1340"/>
        <p:cNvGrpSpPr/>
        <p:nvPr/>
      </p:nvGrpSpPr>
      <p:grpSpPr>
        <a:xfrm>
          <a:off x="0" y="0"/>
          <a:ext cx="0" cy="0"/>
          <a:chOff x="0" y="0"/>
          <a:chExt cx="0" cy="0"/>
        </a:xfrm>
      </p:grpSpPr>
      <p:sp>
        <p:nvSpPr>
          <p:cNvPr id="1341" name="Google Shape;1341;p178"/>
          <p:cNvSpPr txBox="1"/>
          <p:nvPr>
            <p:ph type="ctrTitle"/>
          </p:nvPr>
        </p:nvSpPr>
        <p:spPr>
          <a:xfrm>
            <a:off x="714300" y="1156688"/>
            <a:ext cx="3573900" cy="1727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42" name="Google Shape;1342;p178"/>
          <p:cNvSpPr txBox="1"/>
          <p:nvPr>
            <p:ph idx="1" type="subTitle"/>
          </p:nvPr>
        </p:nvSpPr>
        <p:spPr>
          <a:xfrm>
            <a:off x="-95250" y="3243525"/>
            <a:ext cx="539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343" name="Google Shape;1343;p178"/>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344" name="Google Shape;1344;p178"/>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45" name="Shape 1345"/>
        <p:cNvGrpSpPr/>
        <p:nvPr/>
      </p:nvGrpSpPr>
      <p:grpSpPr>
        <a:xfrm>
          <a:off x="0" y="0"/>
          <a:ext cx="0" cy="0"/>
          <a:chOff x="0" y="0"/>
          <a:chExt cx="0" cy="0"/>
        </a:xfrm>
      </p:grpSpPr>
      <p:sp>
        <p:nvSpPr>
          <p:cNvPr id="1346" name="Google Shape;1346;p179"/>
          <p:cNvSpPr txBox="1"/>
          <p:nvPr>
            <p:ph type="title"/>
          </p:nvPr>
        </p:nvSpPr>
        <p:spPr>
          <a:xfrm>
            <a:off x="3867300" y="1797988"/>
            <a:ext cx="4562400" cy="156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47" name="Google Shape;1347;p179"/>
          <p:cNvSpPr txBox="1"/>
          <p:nvPr>
            <p:ph hasCustomPrompt="1" idx="2" type="title"/>
          </p:nvPr>
        </p:nvSpPr>
        <p:spPr>
          <a:xfrm>
            <a:off x="6985175" y="663910"/>
            <a:ext cx="1536900" cy="109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5200">
                <a:solidFill>
                  <a:schemeClr val="dk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348" name="Google Shape;1348;p179"/>
          <p:cNvSpPr txBox="1"/>
          <p:nvPr>
            <p:ph idx="1" type="subTitle"/>
          </p:nvPr>
        </p:nvSpPr>
        <p:spPr>
          <a:xfrm>
            <a:off x="3867300" y="3832650"/>
            <a:ext cx="53898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349" name="Google Shape;1349;p179"/>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350" name="Google Shape;1350;p179"/>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1" name="Shape 1351"/>
        <p:cNvGrpSpPr/>
        <p:nvPr/>
      </p:nvGrpSpPr>
      <p:grpSpPr>
        <a:xfrm>
          <a:off x="0" y="0"/>
          <a:ext cx="0" cy="0"/>
          <a:chOff x="0" y="0"/>
          <a:chExt cx="0" cy="0"/>
        </a:xfrm>
      </p:grpSpPr>
      <p:sp>
        <p:nvSpPr>
          <p:cNvPr id="1352" name="Google Shape;1352;p180"/>
          <p:cNvSpPr txBox="1"/>
          <p:nvPr>
            <p:ph idx="1" type="subTitle"/>
          </p:nvPr>
        </p:nvSpPr>
        <p:spPr>
          <a:xfrm>
            <a:off x="714300" y="1028700"/>
            <a:ext cx="7715400" cy="3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p:txBody>
      </p:sp>
      <p:sp>
        <p:nvSpPr>
          <p:cNvPr id="1353" name="Google Shape;1353;p180"/>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354" name="Google Shape;1354;p180"/>
          <p:cNvCxnSpPr/>
          <p:nvPr/>
        </p:nvCxnSpPr>
        <p:spPr>
          <a:xfrm rot="10800000">
            <a:off x="228600" y="2451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355" name="Google Shape;1355;p180"/>
          <p:cNvCxnSpPr/>
          <p:nvPr/>
        </p:nvCxnSpPr>
        <p:spPr>
          <a:xfrm rot="-5400000">
            <a:off x="73891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6" name="Shape 1356"/>
        <p:cNvGrpSpPr/>
        <p:nvPr/>
      </p:nvGrpSpPr>
      <p:grpSpPr>
        <a:xfrm>
          <a:off x="0" y="0"/>
          <a:ext cx="0" cy="0"/>
          <a:chOff x="0" y="0"/>
          <a:chExt cx="0" cy="0"/>
        </a:xfrm>
      </p:grpSpPr>
      <p:sp>
        <p:nvSpPr>
          <p:cNvPr id="1357" name="Google Shape;1357;p181"/>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8" name="Google Shape;1358;p181"/>
          <p:cNvSpPr txBox="1"/>
          <p:nvPr>
            <p:ph idx="1" type="subTitle"/>
          </p:nvPr>
        </p:nvSpPr>
        <p:spPr>
          <a:xfrm>
            <a:off x="714300" y="1894424"/>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9" name="Google Shape;1359;p181"/>
          <p:cNvSpPr txBox="1"/>
          <p:nvPr>
            <p:ph idx="2" type="title"/>
          </p:nvPr>
        </p:nvSpPr>
        <p:spPr>
          <a:xfrm>
            <a:off x="714300" y="1484750"/>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60" name="Google Shape;1360;p181"/>
          <p:cNvSpPr txBox="1"/>
          <p:nvPr>
            <p:ph idx="3" type="subTitle"/>
          </p:nvPr>
        </p:nvSpPr>
        <p:spPr>
          <a:xfrm>
            <a:off x="714303" y="3653599"/>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1" name="Google Shape;1361;p181"/>
          <p:cNvSpPr txBox="1"/>
          <p:nvPr>
            <p:ph idx="4" type="title"/>
          </p:nvPr>
        </p:nvSpPr>
        <p:spPr>
          <a:xfrm>
            <a:off x="714300" y="3243925"/>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362" name="Google Shape;1362;p181"/>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3" name="Shape 1363"/>
        <p:cNvGrpSpPr/>
        <p:nvPr/>
      </p:nvGrpSpPr>
      <p:grpSpPr>
        <a:xfrm>
          <a:off x="0" y="0"/>
          <a:ext cx="0" cy="0"/>
          <a:chOff x="0" y="0"/>
          <a:chExt cx="0" cy="0"/>
        </a:xfrm>
      </p:grpSpPr>
      <p:sp>
        <p:nvSpPr>
          <p:cNvPr id="1364" name="Google Shape;1364;p18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365" name="Google Shape;1365;p182"/>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366" name="Google Shape;1366;p182"/>
          <p:cNvCxnSpPr/>
          <p:nvPr/>
        </p:nvCxnSpPr>
        <p:spPr>
          <a:xfrm>
            <a:off x="8108450" y="41173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67" name="Shape 1367"/>
        <p:cNvGrpSpPr/>
        <p:nvPr/>
      </p:nvGrpSpPr>
      <p:grpSpPr>
        <a:xfrm>
          <a:off x="0" y="0"/>
          <a:ext cx="0" cy="0"/>
          <a:chOff x="0" y="0"/>
          <a:chExt cx="0" cy="0"/>
        </a:xfrm>
      </p:grpSpPr>
      <p:sp>
        <p:nvSpPr>
          <p:cNvPr id="1368" name="Google Shape;1368;p183"/>
          <p:cNvSpPr txBox="1"/>
          <p:nvPr>
            <p:ph type="title"/>
          </p:nvPr>
        </p:nvSpPr>
        <p:spPr>
          <a:xfrm>
            <a:off x="714300" y="991600"/>
            <a:ext cx="3528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9" name="Google Shape;1369;p183"/>
          <p:cNvSpPr txBox="1"/>
          <p:nvPr>
            <p:ph idx="1" type="subTitle"/>
          </p:nvPr>
        </p:nvSpPr>
        <p:spPr>
          <a:xfrm>
            <a:off x="714300" y="1780125"/>
            <a:ext cx="3528300" cy="237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1370" name="Google Shape;1370;p183"/>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71" name="Shape 1371"/>
        <p:cNvGrpSpPr/>
        <p:nvPr/>
      </p:nvGrpSpPr>
      <p:grpSpPr>
        <a:xfrm>
          <a:off x="0" y="0"/>
          <a:ext cx="0" cy="0"/>
          <a:chOff x="0" y="0"/>
          <a:chExt cx="0" cy="0"/>
        </a:xfrm>
      </p:grpSpPr>
      <p:sp>
        <p:nvSpPr>
          <p:cNvPr id="1372" name="Google Shape;1372;p184"/>
          <p:cNvSpPr txBox="1"/>
          <p:nvPr>
            <p:ph type="title"/>
          </p:nvPr>
        </p:nvSpPr>
        <p:spPr>
          <a:xfrm>
            <a:off x="3876675" y="1123950"/>
            <a:ext cx="4553100" cy="261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5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373" name="Google Shape;1373;p184"/>
          <p:cNvGrpSpPr/>
          <p:nvPr/>
        </p:nvGrpSpPr>
        <p:grpSpPr>
          <a:xfrm flipH="1" rot="10800000">
            <a:off x="-1490264" y="1178048"/>
            <a:ext cx="3612780" cy="4546335"/>
            <a:chOff x="6084961" y="352067"/>
            <a:chExt cx="3612780" cy="4546335"/>
          </a:xfrm>
        </p:grpSpPr>
        <p:sp>
          <p:nvSpPr>
            <p:cNvPr id="1374" name="Google Shape;1374;p184"/>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84"/>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84"/>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77" name="Google Shape;1377;p184"/>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378" name="Google Shape;1378;p184"/>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79" name="Shape 1379"/>
        <p:cNvGrpSpPr/>
        <p:nvPr/>
      </p:nvGrpSpPr>
      <p:grpSpPr>
        <a:xfrm>
          <a:off x="0" y="0"/>
          <a:ext cx="0" cy="0"/>
          <a:chOff x="0" y="0"/>
          <a:chExt cx="0" cy="0"/>
        </a:xfrm>
      </p:grpSpPr>
      <p:sp>
        <p:nvSpPr>
          <p:cNvPr id="1380" name="Google Shape;1380;p185"/>
          <p:cNvSpPr txBox="1"/>
          <p:nvPr>
            <p:ph type="title"/>
          </p:nvPr>
        </p:nvSpPr>
        <p:spPr>
          <a:xfrm>
            <a:off x="714300" y="1521425"/>
            <a:ext cx="4314900" cy="838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81" name="Google Shape;1381;p185"/>
          <p:cNvSpPr txBox="1"/>
          <p:nvPr>
            <p:ph idx="1" type="subTitle"/>
          </p:nvPr>
        </p:nvSpPr>
        <p:spPr>
          <a:xfrm>
            <a:off x="714300" y="2427700"/>
            <a:ext cx="43149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382" name="Google Shape;1382;p185"/>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383" name="Google Shape;1383;p185"/>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4" name="Shape 1384"/>
        <p:cNvGrpSpPr/>
        <p:nvPr/>
      </p:nvGrpSpPr>
      <p:grpSpPr>
        <a:xfrm>
          <a:off x="0" y="0"/>
          <a:ext cx="0" cy="0"/>
          <a:chOff x="0" y="0"/>
          <a:chExt cx="0" cy="0"/>
        </a:xfrm>
      </p:grpSpPr>
      <p:sp>
        <p:nvSpPr>
          <p:cNvPr id="1385" name="Google Shape;1385;p186"/>
          <p:cNvSpPr txBox="1"/>
          <p:nvPr>
            <p:ph type="title"/>
          </p:nvPr>
        </p:nvSpPr>
        <p:spPr>
          <a:xfrm>
            <a:off x="3674700" y="3644750"/>
            <a:ext cx="47550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6" name="Google Shape;1386;p186"/>
          <p:cNvSpPr/>
          <p:nvPr/>
        </p:nvSpPr>
        <p:spPr>
          <a:xfrm>
            <a:off x="3409950" y="3486150"/>
            <a:ext cx="5734200" cy="14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7" name="Google Shape;1387;p186"/>
          <p:cNvCxnSpPr/>
          <p:nvPr/>
        </p:nvCxnSpPr>
        <p:spPr>
          <a:xfrm rot="-5400000">
            <a:off x="-1264650" y="1754850"/>
            <a:ext cx="3019500" cy="0"/>
          </a:xfrm>
          <a:prstGeom prst="straightConnector1">
            <a:avLst/>
          </a:prstGeom>
          <a:noFill/>
          <a:ln cap="flat" cmpd="sng" w="19050">
            <a:solidFill>
              <a:schemeClr val="dk2"/>
            </a:solidFill>
            <a:prstDash val="solid"/>
            <a:round/>
            <a:headEnd len="med" w="med" type="none"/>
            <a:tailEnd len="med" w="med" type="none"/>
          </a:ln>
        </p:spPr>
      </p:cxnSp>
      <p:sp>
        <p:nvSpPr>
          <p:cNvPr id="1388" name="Google Shape;1388;p186"/>
          <p:cNvSpPr/>
          <p:nvPr/>
        </p:nvSpPr>
        <p:spPr>
          <a:xfrm>
            <a:off x="3242250" y="3327950"/>
            <a:ext cx="6092400" cy="142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9" name="Shape 1389"/>
        <p:cNvGrpSpPr/>
        <p:nvPr/>
      </p:nvGrpSpPr>
      <p:grpSpPr>
        <a:xfrm>
          <a:off x="0" y="0"/>
          <a:ext cx="0" cy="0"/>
          <a:chOff x="0" y="0"/>
          <a:chExt cx="0" cy="0"/>
        </a:xfrm>
      </p:grpSpPr>
      <p:sp>
        <p:nvSpPr>
          <p:cNvPr id="1390" name="Google Shape;1390;p187"/>
          <p:cNvSpPr txBox="1"/>
          <p:nvPr>
            <p:ph hasCustomPrompt="1" type="title"/>
          </p:nvPr>
        </p:nvSpPr>
        <p:spPr>
          <a:xfrm>
            <a:off x="2508075" y="1301168"/>
            <a:ext cx="5900700" cy="119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None/>
              <a:defRPr sz="63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391" name="Google Shape;1391;p187"/>
          <p:cNvSpPr txBox="1"/>
          <p:nvPr>
            <p:ph idx="1" type="subTitle"/>
          </p:nvPr>
        </p:nvSpPr>
        <p:spPr>
          <a:xfrm>
            <a:off x="2508075" y="2862443"/>
            <a:ext cx="671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392" name="Google Shape;1392;p187"/>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1393" name="Google Shape;1393;p187"/>
          <p:cNvGrpSpPr/>
          <p:nvPr/>
        </p:nvGrpSpPr>
        <p:grpSpPr>
          <a:xfrm>
            <a:off x="-1490264" y="-432652"/>
            <a:ext cx="3612780" cy="4546335"/>
            <a:chOff x="6084961" y="352067"/>
            <a:chExt cx="3612780" cy="4546335"/>
          </a:xfrm>
        </p:grpSpPr>
        <p:sp>
          <p:nvSpPr>
            <p:cNvPr id="1394" name="Google Shape;1394;p187"/>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7"/>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7"/>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97" name="Google Shape;1397;p187"/>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20"/>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05" name="Google Shape;105;p20"/>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06" name="Google Shape;106;p20"/>
          <p:cNvCxnSpPr/>
          <p:nvPr/>
        </p:nvCxnSpPr>
        <p:spPr>
          <a:xfrm>
            <a:off x="8108450" y="41173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398" name="Shape 1398"/>
        <p:cNvGrpSpPr/>
        <p:nvPr/>
      </p:nvGrpSpPr>
      <p:grpSpPr>
        <a:xfrm>
          <a:off x="0" y="0"/>
          <a:ext cx="0" cy="0"/>
          <a:chOff x="0" y="0"/>
          <a:chExt cx="0" cy="0"/>
        </a:xfrm>
      </p:grpSpPr>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99" name="Shape 1399"/>
        <p:cNvGrpSpPr/>
        <p:nvPr/>
      </p:nvGrpSpPr>
      <p:grpSpPr>
        <a:xfrm>
          <a:off x="0" y="0"/>
          <a:ext cx="0" cy="0"/>
          <a:chOff x="0" y="0"/>
          <a:chExt cx="0" cy="0"/>
        </a:xfrm>
      </p:grpSpPr>
      <p:sp>
        <p:nvSpPr>
          <p:cNvPr id="1400" name="Google Shape;1400;p18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1" name="Google Shape;1401;p189"/>
          <p:cNvSpPr txBox="1"/>
          <p:nvPr>
            <p:ph idx="1" type="subTitle"/>
          </p:nvPr>
        </p:nvSpPr>
        <p:spPr>
          <a:xfrm>
            <a:off x="714300"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2" name="Google Shape;1402;p189"/>
          <p:cNvSpPr txBox="1"/>
          <p:nvPr>
            <p:ph idx="2" type="title"/>
          </p:nvPr>
        </p:nvSpPr>
        <p:spPr>
          <a:xfrm>
            <a:off x="714300"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3" name="Google Shape;1403;p189"/>
          <p:cNvSpPr txBox="1"/>
          <p:nvPr>
            <p:ph hasCustomPrompt="1" idx="3" type="title"/>
          </p:nvPr>
        </p:nvSpPr>
        <p:spPr>
          <a:xfrm>
            <a:off x="1399050"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04" name="Google Shape;1404;p189"/>
          <p:cNvSpPr txBox="1"/>
          <p:nvPr>
            <p:ph idx="4" type="subTitle"/>
          </p:nvPr>
        </p:nvSpPr>
        <p:spPr>
          <a:xfrm>
            <a:off x="5978089"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5" name="Google Shape;1405;p189"/>
          <p:cNvSpPr txBox="1"/>
          <p:nvPr>
            <p:ph idx="5" type="title"/>
          </p:nvPr>
        </p:nvSpPr>
        <p:spPr>
          <a:xfrm>
            <a:off x="5978089"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6" name="Google Shape;1406;p189"/>
          <p:cNvSpPr txBox="1"/>
          <p:nvPr>
            <p:ph hasCustomPrompt="1" idx="6" type="title"/>
          </p:nvPr>
        </p:nvSpPr>
        <p:spPr>
          <a:xfrm>
            <a:off x="6662848"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07" name="Google Shape;1407;p189"/>
          <p:cNvSpPr txBox="1"/>
          <p:nvPr>
            <p:ph idx="7" type="subTitle"/>
          </p:nvPr>
        </p:nvSpPr>
        <p:spPr>
          <a:xfrm>
            <a:off x="3346195"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8" name="Google Shape;1408;p189"/>
          <p:cNvSpPr txBox="1"/>
          <p:nvPr>
            <p:ph idx="8" type="title"/>
          </p:nvPr>
        </p:nvSpPr>
        <p:spPr>
          <a:xfrm>
            <a:off x="3346195"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9" name="Google Shape;1409;p189"/>
          <p:cNvSpPr txBox="1"/>
          <p:nvPr>
            <p:ph hasCustomPrompt="1" idx="9" type="title"/>
          </p:nvPr>
        </p:nvSpPr>
        <p:spPr>
          <a:xfrm>
            <a:off x="4030949"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10" name="Google Shape;1410;p189"/>
          <p:cNvSpPr txBox="1"/>
          <p:nvPr>
            <p:ph idx="13" type="subTitle"/>
          </p:nvPr>
        </p:nvSpPr>
        <p:spPr>
          <a:xfrm>
            <a:off x="714300"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1" name="Google Shape;1411;p189"/>
          <p:cNvSpPr txBox="1"/>
          <p:nvPr>
            <p:ph idx="14" type="title"/>
          </p:nvPr>
        </p:nvSpPr>
        <p:spPr>
          <a:xfrm>
            <a:off x="714300"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12" name="Google Shape;1412;p189"/>
          <p:cNvSpPr txBox="1"/>
          <p:nvPr>
            <p:ph hasCustomPrompt="1" idx="15" type="title"/>
          </p:nvPr>
        </p:nvSpPr>
        <p:spPr>
          <a:xfrm>
            <a:off x="1399050"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13" name="Google Shape;1413;p189"/>
          <p:cNvSpPr txBox="1"/>
          <p:nvPr>
            <p:ph idx="16" type="subTitle"/>
          </p:nvPr>
        </p:nvSpPr>
        <p:spPr>
          <a:xfrm>
            <a:off x="5978089"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4" name="Google Shape;1414;p189"/>
          <p:cNvSpPr txBox="1"/>
          <p:nvPr>
            <p:ph idx="17" type="title"/>
          </p:nvPr>
        </p:nvSpPr>
        <p:spPr>
          <a:xfrm>
            <a:off x="5978089"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15" name="Google Shape;1415;p189"/>
          <p:cNvSpPr txBox="1"/>
          <p:nvPr>
            <p:ph hasCustomPrompt="1" idx="18" type="title"/>
          </p:nvPr>
        </p:nvSpPr>
        <p:spPr>
          <a:xfrm>
            <a:off x="6662848"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16" name="Google Shape;1416;p189"/>
          <p:cNvSpPr txBox="1"/>
          <p:nvPr>
            <p:ph idx="19" type="subTitle"/>
          </p:nvPr>
        </p:nvSpPr>
        <p:spPr>
          <a:xfrm>
            <a:off x="3346195"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7" name="Google Shape;1417;p189"/>
          <p:cNvSpPr txBox="1"/>
          <p:nvPr>
            <p:ph idx="20" type="title"/>
          </p:nvPr>
        </p:nvSpPr>
        <p:spPr>
          <a:xfrm>
            <a:off x="3346195"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18" name="Google Shape;1418;p189"/>
          <p:cNvSpPr txBox="1"/>
          <p:nvPr>
            <p:ph hasCustomPrompt="1" idx="21" type="title"/>
          </p:nvPr>
        </p:nvSpPr>
        <p:spPr>
          <a:xfrm>
            <a:off x="4030949"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cxnSp>
        <p:nvCxnSpPr>
          <p:cNvPr id="1419" name="Google Shape;1419;p189"/>
          <p:cNvCxnSpPr/>
          <p:nvPr/>
        </p:nvCxnSpPr>
        <p:spPr>
          <a:xfrm>
            <a:off x="1026150" y="41173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420" name="Google Shape;1420;p189"/>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3">
    <p:spTree>
      <p:nvGrpSpPr>
        <p:cNvPr id="1421" name="Shape 1421"/>
        <p:cNvGrpSpPr/>
        <p:nvPr/>
      </p:nvGrpSpPr>
      <p:grpSpPr>
        <a:xfrm>
          <a:off x="0" y="0"/>
          <a:ext cx="0" cy="0"/>
          <a:chOff x="0" y="0"/>
          <a:chExt cx="0" cy="0"/>
        </a:xfrm>
      </p:grpSpPr>
      <p:sp>
        <p:nvSpPr>
          <p:cNvPr id="1422" name="Google Shape;1422;p190"/>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3" name="Google Shape;1423;p190"/>
          <p:cNvSpPr txBox="1"/>
          <p:nvPr>
            <p:ph idx="1" type="subTitle"/>
          </p:nvPr>
        </p:nvSpPr>
        <p:spPr>
          <a:xfrm>
            <a:off x="1785000"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4" name="Google Shape;1424;p190"/>
          <p:cNvSpPr txBox="1"/>
          <p:nvPr>
            <p:ph idx="2" type="title"/>
          </p:nvPr>
        </p:nvSpPr>
        <p:spPr>
          <a:xfrm>
            <a:off x="1785000"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25" name="Google Shape;1425;p190"/>
          <p:cNvSpPr txBox="1"/>
          <p:nvPr>
            <p:ph idx="3" type="subTitle"/>
          </p:nvPr>
        </p:nvSpPr>
        <p:spPr>
          <a:xfrm>
            <a:off x="5021775"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6" name="Google Shape;1426;p190"/>
          <p:cNvSpPr txBox="1"/>
          <p:nvPr>
            <p:ph idx="4" type="title"/>
          </p:nvPr>
        </p:nvSpPr>
        <p:spPr>
          <a:xfrm>
            <a:off x="5021773"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427" name="Google Shape;1427;p190"/>
          <p:cNvGrpSpPr/>
          <p:nvPr/>
        </p:nvGrpSpPr>
        <p:grpSpPr>
          <a:xfrm rot="5400000">
            <a:off x="6216052" y="-2027547"/>
            <a:ext cx="3077493" cy="3999782"/>
            <a:chOff x="337535" y="477161"/>
            <a:chExt cx="3498343" cy="4546757"/>
          </a:xfrm>
        </p:grpSpPr>
        <p:sp>
          <p:nvSpPr>
            <p:cNvPr id="1428" name="Google Shape;1428;p190"/>
            <p:cNvSpPr/>
            <p:nvPr/>
          </p:nvSpPr>
          <p:spPr>
            <a:xfrm>
              <a:off x="413331"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90"/>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90"/>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1" name="Google Shape;1431;p190"/>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432" name="Shape 1432"/>
        <p:cNvGrpSpPr/>
        <p:nvPr/>
      </p:nvGrpSpPr>
      <p:grpSpPr>
        <a:xfrm>
          <a:off x="0" y="0"/>
          <a:ext cx="0" cy="0"/>
          <a:chOff x="0" y="0"/>
          <a:chExt cx="0" cy="0"/>
        </a:xfrm>
      </p:grpSpPr>
      <p:sp>
        <p:nvSpPr>
          <p:cNvPr id="1433" name="Google Shape;1433;p191"/>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4" name="Google Shape;1434;p191"/>
          <p:cNvSpPr txBox="1"/>
          <p:nvPr>
            <p:ph idx="1" type="subTitle"/>
          </p:nvPr>
        </p:nvSpPr>
        <p:spPr>
          <a:xfrm>
            <a:off x="714300"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5" name="Google Shape;1435;p191"/>
          <p:cNvSpPr txBox="1"/>
          <p:nvPr>
            <p:ph idx="2" type="title"/>
          </p:nvPr>
        </p:nvSpPr>
        <p:spPr>
          <a:xfrm>
            <a:off x="714300"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36" name="Google Shape;1436;p191"/>
          <p:cNvSpPr txBox="1"/>
          <p:nvPr>
            <p:ph idx="3" type="subTitle"/>
          </p:nvPr>
        </p:nvSpPr>
        <p:spPr>
          <a:xfrm>
            <a:off x="6063898"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7" name="Google Shape;1437;p191"/>
          <p:cNvSpPr txBox="1"/>
          <p:nvPr>
            <p:ph idx="4" type="title"/>
          </p:nvPr>
        </p:nvSpPr>
        <p:spPr>
          <a:xfrm>
            <a:off x="6063895"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38" name="Google Shape;1438;p191"/>
          <p:cNvSpPr txBox="1"/>
          <p:nvPr>
            <p:ph idx="5" type="subTitle"/>
          </p:nvPr>
        </p:nvSpPr>
        <p:spPr>
          <a:xfrm>
            <a:off x="3389099"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9" name="Google Shape;1439;p191"/>
          <p:cNvSpPr txBox="1"/>
          <p:nvPr>
            <p:ph idx="6" type="title"/>
          </p:nvPr>
        </p:nvSpPr>
        <p:spPr>
          <a:xfrm>
            <a:off x="3389098"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440" name="Google Shape;1440;p191"/>
          <p:cNvGrpSpPr/>
          <p:nvPr/>
        </p:nvGrpSpPr>
        <p:grpSpPr>
          <a:xfrm rot="5400000">
            <a:off x="6216052" y="-2027547"/>
            <a:ext cx="3077493" cy="3999782"/>
            <a:chOff x="337535" y="477161"/>
            <a:chExt cx="3498343" cy="4546757"/>
          </a:xfrm>
        </p:grpSpPr>
        <p:sp>
          <p:nvSpPr>
            <p:cNvPr id="1441" name="Google Shape;1441;p191"/>
            <p:cNvSpPr/>
            <p:nvPr/>
          </p:nvSpPr>
          <p:spPr>
            <a:xfrm>
              <a:off x="748985"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91"/>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91"/>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44" name="Google Shape;1444;p191"/>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1445" name="Shape 1445"/>
        <p:cNvGrpSpPr/>
        <p:nvPr/>
      </p:nvGrpSpPr>
      <p:grpSpPr>
        <a:xfrm>
          <a:off x="0" y="0"/>
          <a:ext cx="0" cy="0"/>
          <a:chOff x="0" y="0"/>
          <a:chExt cx="0" cy="0"/>
        </a:xfrm>
      </p:grpSpPr>
      <p:sp>
        <p:nvSpPr>
          <p:cNvPr id="1446" name="Google Shape;1446;p19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7" name="Google Shape;1447;p192"/>
          <p:cNvSpPr txBox="1"/>
          <p:nvPr>
            <p:ph idx="1" type="subTitle"/>
          </p:nvPr>
        </p:nvSpPr>
        <p:spPr>
          <a:xfrm>
            <a:off x="5505575" y="1536814"/>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8" name="Google Shape;1448;p192"/>
          <p:cNvSpPr txBox="1"/>
          <p:nvPr>
            <p:ph idx="2" type="title"/>
          </p:nvPr>
        </p:nvSpPr>
        <p:spPr>
          <a:xfrm>
            <a:off x="5505586" y="1193208"/>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49" name="Google Shape;1449;p192"/>
          <p:cNvSpPr txBox="1"/>
          <p:nvPr>
            <p:ph idx="3" type="subTitle"/>
          </p:nvPr>
        </p:nvSpPr>
        <p:spPr>
          <a:xfrm>
            <a:off x="5505575" y="394716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192"/>
          <p:cNvSpPr txBox="1"/>
          <p:nvPr>
            <p:ph idx="4" type="title"/>
          </p:nvPr>
        </p:nvSpPr>
        <p:spPr>
          <a:xfrm>
            <a:off x="5505582" y="360355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51" name="Google Shape;1451;p192"/>
          <p:cNvSpPr txBox="1"/>
          <p:nvPr>
            <p:ph idx="5" type="subTitle"/>
          </p:nvPr>
        </p:nvSpPr>
        <p:spPr>
          <a:xfrm>
            <a:off x="5505600" y="274197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2" name="Google Shape;1452;p192"/>
          <p:cNvSpPr txBox="1"/>
          <p:nvPr>
            <p:ph idx="6" type="title"/>
          </p:nvPr>
        </p:nvSpPr>
        <p:spPr>
          <a:xfrm>
            <a:off x="5505602" y="239836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453" name="Google Shape;1453;p192"/>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454" name="Shape 1454"/>
        <p:cNvGrpSpPr/>
        <p:nvPr/>
      </p:nvGrpSpPr>
      <p:grpSpPr>
        <a:xfrm>
          <a:off x="0" y="0"/>
          <a:ext cx="0" cy="0"/>
          <a:chOff x="0" y="0"/>
          <a:chExt cx="0" cy="0"/>
        </a:xfrm>
      </p:grpSpPr>
      <p:sp>
        <p:nvSpPr>
          <p:cNvPr id="1455" name="Google Shape;1455;p19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6" name="Google Shape;1456;p193"/>
          <p:cNvSpPr txBox="1"/>
          <p:nvPr>
            <p:ph idx="1" type="subTitle"/>
          </p:nvPr>
        </p:nvSpPr>
        <p:spPr>
          <a:xfrm>
            <a:off x="1846488"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7" name="Google Shape;1457;p193"/>
          <p:cNvSpPr txBox="1"/>
          <p:nvPr>
            <p:ph idx="2" type="title"/>
          </p:nvPr>
        </p:nvSpPr>
        <p:spPr>
          <a:xfrm>
            <a:off x="1846488"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58" name="Google Shape;1458;p193"/>
          <p:cNvSpPr txBox="1"/>
          <p:nvPr>
            <p:ph idx="3" type="subTitle"/>
          </p:nvPr>
        </p:nvSpPr>
        <p:spPr>
          <a:xfrm>
            <a:off x="6054589"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9" name="Google Shape;1459;p193"/>
          <p:cNvSpPr txBox="1"/>
          <p:nvPr>
            <p:ph idx="4" type="title"/>
          </p:nvPr>
        </p:nvSpPr>
        <p:spPr>
          <a:xfrm>
            <a:off x="6054589"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60" name="Google Shape;1460;p193"/>
          <p:cNvSpPr txBox="1"/>
          <p:nvPr>
            <p:ph idx="5" type="subTitle"/>
          </p:nvPr>
        </p:nvSpPr>
        <p:spPr>
          <a:xfrm>
            <a:off x="1846501"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1" name="Google Shape;1461;p193"/>
          <p:cNvSpPr txBox="1"/>
          <p:nvPr>
            <p:ph idx="6" type="title"/>
          </p:nvPr>
        </p:nvSpPr>
        <p:spPr>
          <a:xfrm>
            <a:off x="1846501"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62" name="Google Shape;1462;p193"/>
          <p:cNvSpPr txBox="1"/>
          <p:nvPr>
            <p:ph idx="7" type="subTitle"/>
          </p:nvPr>
        </p:nvSpPr>
        <p:spPr>
          <a:xfrm>
            <a:off x="6054589"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3" name="Google Shape;1463;p193"/>
          <p:cNvSpPr txBox="1"/>
          <p:nvPr>
            <p:ph idx="8" type="title"/>
          </p:nvPr>
        </p:nvSpPr>
        <p:spPr>
          <a:xfrm>
            <a:off x="6054589"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464" name="Google Shape;1464;p193"/>
          <p:cNvGrpSpPr/>
          <p:nvPr/>
        </p:nvGrpSpPr>
        <p:grpSpPr>
          <a:xfrm flipH="1" rot="-5400000">
            <a:off x="6024052" y="-1983395"/>
            <a:ext cx="3461492" cy="3999782"/>
            <a:chOff x="342710" y="477161"/>
            <a:chExt cx="3934855" cy="4546757"/>
          </a:xfrm>
        </p:grpSpPr>
        <p:sp>
          <p:nvSpPr>
            <p:cNvPr id="1465" name="Google Shape;1465;p193"/>
            <p:cNvSpPr/>
            <p:nvPr/>
          </p:nvSpPr>
          <p:spPr>
            <a:xfrm>
              <a:off x="342710"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93"/>
            <p:cNvSpPr/>
            <p:nvPr/>
          </p:nvSpPr>
          <p:spPr>
            <a:xfrm>
              <a:off x="1863851"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93"/>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68" name="Google Shape;1468;p193"/>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469" name="Shape 1469"/>
        <p:cNvGrpSpPr/>
        <p:nvPr/>
      </p:nvGrpSpPr>
      <p:grpSpPr>
        <a:xfrm>
          <a:off x="0" y="0"/>
          <a:ext cx="0" cy="0"/>
          <a:chOff x="0" y="0"/>
          <a:chExt cx="0" cy="0"/>
        </a:xfrm>
      </p:grpSpPr>
      <p:sp>
        <p:nvSpPr>
          <p:cNvPr id="1470" name="Google Shape;1470;p19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1" name="Google Shape;1471;p194"/>
          <p:cNvSpPr txBox="1"/>
          <p:nvPr>
            <p:ph idx="1" type="subTitle"/>
          </p:nvPr>
        </p:nvSpPr>
        <p:spPr>
          <a:xfrm>
            <a:off x="7143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2" name="Google Shape;1472;p194"/>
          <p:cNvSpPr txBox="1"/>
          <p:nvPr>
            <p:ph idx="2" type="title"/>
          </p:nvPr>
        </p:nvSpPr>
        <p:spPr>
          <a:xfrm>
            <a:off x="714288"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73" name="Google Shape;1473;p194"/>
          <p:cNvSpPr txBox="1"/>
          <p:nvPr>
            <p:ph idx="3" type="subTitle"/>
          </p:nvPr>
        </p:nvSpPr>
        <p:spPr>
          <a:xfrm>
            <a:off x="62766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4" name="Google Shape;1474;p194"/>
          <p:cNvSpPr txBox="1"/>
          <p:nvPr>
            <p:ph idx="4" type="title"/>
          </p:nvPr>
        </p:nvSpPr>
        <p:spPr>
          <a:xfrm>
            <a:off x="6276595"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75" name="Google Shape;1475;p194"/>
          <p:cNvSpPr txBox="1"/>
          <p:nvPr>
            <p:ph idx="5" type="subTitle"/>
          </p:nvPr>
        </p:nvSpPr>
        <p:spPr>
          <a:xfrm>
            <a:off x="3495463"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6" name="Google Shape;1476;p194"/>
          <p:cNvSpPr txBox="1"/>
          <p:nvPr>
            <p:ph idx="6" type="title"/>
          </p:nvPr>
        </p:nvSpPr>
        <p:spPr>
          <a:xfrm>
            <a:off x="3495454"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77" name="Google Shape;1477;p194"/>
          <p:cNvSpPr txBox="1"/>
          <p:nvPr>
            <p:ph idx="7" type="subTitle"/>
          </p:nvPr>
        </p:nvSpPr>
        <p:spPr>
          <a:xfrm>
            <a:off x="7143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8" name="Google Shape;1478;p194"/>
          <p:cNvSpPr txBox="1"/>
          <p:nvPr>
            <p:ph idx="8" type="title"/>
          </p:nvPr>
        </p:nvSpPr>
        <p:spPr>
          <a:xfrm>
            <a:off x="714288"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79" name="Google Shape;1479;p194"/>
          <p:cNvSpPr txBox="1"/>
          <p:nvPr>
            <p:ph idx="9" type="subTitle"/>
          </p:nvPr>
        </p:nvSpPr>
        <p:spPr>
          <a:xfrm>
            <a:off x="62766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0" name="Google Shape;1480;p194"/>
          <p:cNvSpPr txBox="1"/>
          <p:nvPr>
            <p:ph idx="13" type="title"/>
          </p:nvPr>
        </p:nvSpPr>
        <p:spPr>
          <a:xfrm>
            <a:off x="6276595"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81" name="Google Shape;1481;p194"/>
          <p:cNvSpPr txBox="1"/>
          <p:nvPr>
            <p:ph idx="14" type="subTitle"/>
          </p:nvPr>
        </p:nvSpPr>
        <p:spPr>
          <a:xfrm>
            <a:off x="3495463"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2" name="Google Shape;1482;p194"/>
          <p:cNvSpPr txBox="1"/>
          <p:nvPr>
            <p:ph idx="15" type="title"/>
          </p:nvPr>
        </p:nvSpPr>
        <p:spPr>
          <a:xfrm>
            <a:off x="3495454"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483" name="Google Shape;1483;p194"/>
          <p:cNvCxnSpPr/>
          <p:nvPr/>
        </p:nvCxnSpPr>
        <p:spPr>
          <a:xfrm rot="10800000">
            <a:off x="228600" y="33363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484" name="Google Shape;1484;p194"/>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485" name="Shape 1485"/>
        <p:cNvGrpSpPr/>
        <p:nvPr/>
      </p:nvGrpSpPr>
      <p:grpSpPr>
        <a:xfrm>
          <a:off x="0" y="0"/>
          <a:ext cx="0" cy="0"/>
          <a:chOff x="0" y="0"/>
          <a:chExt cx="0" cy="0"/>
        </a:xfrm>
      </p:grpSpPr>
      <p:sp>
        <p:nvSpPr>
          <p:cNvPr id="1486" name="Google Shape;1486;p195"/>
          <p:cNvSpPr txBox="1"/>
          <p:nvPr>
            <p:ph idx="1" type="subTitle"/>
          </p:nvPr>
        </p:nvSpPr>
        <p:spPr>
          <a:xfrm>
            <a:off x="714300" y="853539"/>
            <a:ext cx="3882900" cy="162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3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7" name="Google Shape;1487;p195"/>
          <p:cNvSpPr txBox="1"/>
          <p:nvPr>
            <p:ph type="title"/>
          </p:nvPr>
        </p:nvSpPr>
        <p:spPr>
          <a:xfrm>
            <a:off x="-85350" y="3200800"/>
            <a:ext cx="4416900" cy="701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488" name="Google Shape;1488;p195"/>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1489" name="Shape 1489"/>
        <p:cNvGrpSpPr/>
        <p:nvPr/>
      </p:nvGrpSpPr>
      <p:grpSpPr>
        <a:xfrm>
          <a:off x="0" y="0"/>
          <a:ext cx="0" cy="0"/>
          <a:chOff x="0" y="0"/>
          <a:chExt cx="0" cy="0"/>
        </a:xfrm>
      </p:grpSpPr>
      <p:sp>
        <p:nvSpPr>
          <p:cNvPr id="1490" name="Google Shape;1490;p196"/>
          <p:cNvSpPr txBox="1"/>
          <p:nvPr>
            <p:ph idx="1" type="subTitle"/>
          </p:nvPr>
        </p:nvSpPr>
        <p:spPr>
          <a:xfrm>
            <a:off x="973575" y="2561937"/>
            <a:ext cx="2552700" cy="10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1" name="Google Shape;1491;p196"/>
          <p:cNvSpPr txBox="1"/>
          <p:nvPr>
            <p:ph type="title"/>
          </p:nvPr>
        </p:nvSpPr>
        <p:spPr>
          <a:xfrm>
            <a:off x="973550" y="1512363"/>
            <a:ext cx="2552700" cy="94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492" name="Google Shape;1492;p196"/>
          <p:cNvGrpSpPr/>
          <p:nvPr/>
        </p:nvGrpSpPr>
        <p:grpSpPr>
          <a:xfrm rot="5400000">
            <a:off x="-55662" y="-2437959"/>
            <a:ext cx="3164020" cy="3999782"/>
            <a:chOff x="-178181" y="477161"/>
            <a:chExt cx="3596704" cy="4546757"/>
          </a:xfrm>
        </p:grpSpPr>
        <p:sp>
          <p:nvSpPr>
            <p:cNvPr id="1493" name="Google Shape;1493;p196"/>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6"/>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6"/>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96" name="Google Shape;1496;p196"/>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497" name="Google Shape;1497;p196"/>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1498" name="Shape 1498"/>
        <p:cNvGrpSpPr/>
        <p:nvPr/>
      </p:nvGrpSpPr>
      <p:grpSpPr>
        <a:xfrm>
          <a:off x="0" y="0"/>
          <a:ext cx="0" cy="0"/>
          <a:chOff x="0" y="0"/>
          <a:chExt cx="0" cy="0"/>
        </a:xfrm>
      </p:grpSpPr>
      <p:sp>
        <p:nvSpPr>
          <p:cNvPr id="1499" name="Google Shape;1499;p197"/>
          <p:cNvSpPr txBox="1"/>
          <p:nvPr>
            <p:ph idx="1" type="subTitle"/>
          </p:nvPr>
        </p:nvSpPr>
        <p:spPr>
          <a:xfrm>
            <a:off x="714300" y="1104901"/>
            <a:ext cx="7715400" cy="34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500" name="Google Shape;1500;p197"/>
          <p:cNvGrpSpPr/>
          <p:nvPr/>
        </p:nvGrpSpPr>
        <p:grpSpPr>
          <a:xfrm rot="5400000">
            <a:off x="6116538" y="2915016"/>
            <a:ext cx="3164020" cy="3999782"/>
            <a:chOff x="-178181" y="477161"/>
            <a:chExt cx="3596704" cy="4546757"/>
          </a:xfrm>
        </p:grpSpPr>
        <p:sp>
          <p:nvSpPr>
            <p:cNvPr id="1501" name="Google Shape;1501;p197"/>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7"/>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7"/>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04" name="Google Shape;1504;p197"/>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
        <p:nvSpPr>
          <p:cNvPr id="1505" name="Google Shape;1505;p19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06" name="Google Shape;1506;p197"/>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21"/>
          <p:cNvSpPr txBox="1"/>
          <p:nvPr>
            <p:ph type="title"/>
          </p:nvPr>
        </p:nvSpPr>
        <p:spPr>
          <a:xfrm>
            <a:off x="714300" y="991600"/>
            <a:ext cx="3528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21"/>
          <p:cNvSpPr txBox="1"/>
          <p:nvPr>
            <p:ph idx="1" type="subTitle"/>
          </p:nvPr>
        </p:nvSpPr>
        <p:spPr>
          <a:xfrm>
            <a:off x="714300" y="1780125"/>
            <a:ext cx="3528300" cy="237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110" name="Google Shape;110;p21"/>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_1">
    <p:spTree>
      <p:nvGrpSpPr>
        <p:cNvPr id="1507" name="Shape 1507"/>
        <p:cNvGrpSpPr/>
        <p:nvPr/>
      </p:nvGrpSpPr>
      <p:grpSpPr>
        <a:xfrm>
          <a:off x="0" y="0"/>
          <a:ext cx="0" cy="0"/>
          <a:chOff x="0" y="0"/>
          <a:chExt cx="0" cy="0"/>
        </a:xfrm>
      </p:grpSpPr>
      <p:sp>
        <p:nvSpPr>
          <p:cNvPr id="1508" name="Google Shape;1508;p198"/>
          <p:cNvSpPr txBox="1"/>
          <p:nvPr>
            <p:ph idx="1" type="subTitle"/>
          </p:nvPr>
        </p:nvSpPr>
        <p:spPr>
          <a:xfrm>
            <a:off x="714300" y="1433598"/>
            <a:ext cx="4574400" cy="261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09" name="Google Shape;1509;p198"/>
          <p:cNvSpPr txBox="1"/>
          <p:nvPr>
            <p:ph type="title"/>
          </p:nvPr>
        </p:nvSpPr>
        <p:spPr>
          <a:xfrm>
            <a:off x="714300" y="430675"/>
            <a:ext cx="4574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10" name="Google Shape;1510;p198"/>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511" name="Google Shape;1511;p198"/>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1512" name="Google Shape;1512;p198"/>
          <p:cNvGrpSpPr/>
          <p:nvPr/>
        </p:nvGrpSpPr>
        <p:grpSpPr>
          <a:xfrm>
            <a:off x="6067328" y="298580"/>
            <a:ext cx="3771397" cy="4546335"/>
            <a:chOff x="6067328" y="352067"/>
            <a:chExt cx="3771397" cy="4546335"/>
          </a:xfrm>
        </p:grpSpPr>
        <p:sp>
          <p:nvSpPr>
            <p:cNvPr id="1513" name="Google Shape;1513;p198"/>
            <p:cNvSpPr/>
            <p:nvPr/>
          </p:nvSpPr>
          <p:spPr>
            <a:xfrm flipH="1" rot="10800000">
              <a:off x="6917986"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8"/>
            <p:cNvSpPr/>
            <p:nvPr/>
          </p:nvSpPr>
          <p:spPr>
            <a:xfrm flipH="1" rot="10800000">
              <a:off x="6619297"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8"/>
            <p:cNvSpPr/>
            <p:nvPr/>
          </p:nvSpPr>
          <p:spPr>
            <a:xfrm flipH="1" rot="10800000">
              <a:off x="606732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516" name="Shape 1516"/>
        <p:cNvGrpSpPr/>
        <p:nvPr/>
      </p:nvGrpSpPr>
      <p:grpSpPr>
        <a:xfrm>
          <a:off x="0" y="0"/>
          <a:ext cx="0" cy="0"/>
          <a:chOff x="0" y="0"/>
          <a:chExt cx="0" cy="0"/>
        </a:xfrm>
      </p:grpSpPr>
      <p:sp>
        <p:nvSpPr>
          <p:cNvPr id="1517" name="Google Shape;1517;p199"/>
          <p:cNvSpPr txBox="1"/>
          <p:nvPr>
            <p:ph hasCustomPrompt="1" type="title"/>
          </p:nvPr>
        </p:nvSpPr>
        <p:spPr>
          <a:xfrm>
            <a:off x="735300" y="5911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518" name="Google Shape;1518;p199"/>
          <p:cNvSpPr txBox="1"/>
          <p:nvPr>
            <p:ph idx="1" type="subTitle"/>
          </p:nvPr>
        </p:nvSpPr>
        <p:spPr>
          <a:xfrm>
            <a:off x="735290" y="11783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9" name="Google Shape;1519;p199"/>
          <p:cNvSpPr txBox="1"/>
          <p:nvPr>
            <p:ph hasCustomPrompt="1" idx="2" type="title"/>
          </p:nvPr>
        </p:nvSpPr>
        <p:spPr>
          <a:xfrm>
            <a:off x="735300" y="2049256"/>
            <a:ext cx="3857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520" name="Google Shape;1520;p199"/>
          <p:cNvSpPr txBox="1"/>
          <p:nvPr>
            <p:ph idx="3" type="subTitle"/>
          </p:nvPr>
        </p:nvSpPr>
        <p:spPr>
          <a:xfrm>
            <a:off x="735300" y="26492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1" name="Google Shape;1521;p199"/>
          <p:cNvSpPr txBox="1"/>
          <p:nvPr>
            <p:ph hasCustomPrompt="1" idx="4" type="title"/>
          </p:nvPr>
        </p:nvSpPr>
        <p:spPr>
          <a:xfrm>
            <a:off x="735300" y="35073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522" name="Google Shape;1522;p199"/>
          <p:cNvSpPr txBox="1"/>
          <p:nvPr>
            <p:ph idx="5" type="subTitle"/>
          </p:nvPr>
        </p:nvSpPr>
        <p:spPr>
          <a:xfrm>
            <a:off x="735160" y="4115775"/>
            <a:ext cx="35100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23" name="Google Shape;1523;p199"/>
          <p:cNvGrpSpPr/>
          <p:nvPr/>
        </p:nvGrpSpPr>
        <p:grpSpPr>
          <a:xfrm flipH="1" rot="10800000">
            <a:off x="6084961" y="298580"/>
            <a:ext cx="3676805" cy="4546335"/>
            <a:chOff x="6084961" y="352067"/>
            <a:chExt cx="3676805" cy="4546335"/>
          </a:xfrm>
        </p:grpSpPr>
        <p:sp>
          <p:nvSpPr>
            <p:cNvPr id="1524" name="Google Shape;1524;p199"/>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9"/>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9"/>
            <p:cNvSpPr/>
            <p:nvPr/>
          </p:nvSpPr>
          <p:spPr>
            <a:xfrm flipH="1" rot="10800000">
              <a:off x="6483853"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527" name="Shape 1527"/>
        <p:cNvGrpSpPr/>
        <p:nvPr/>
      </p:nvGrpSpPr>
      <p:grpSpPr>
        <a:xfrm>
          <a:off x="0" y="0"/>
          <a:ext cx="0" cy="0"/>
          <a:chOff x="0" y="0"/>
          <a:chExt cx="0" cy="0"/>
        </a:xfrm>
      </p:grpSpPr>
      <p:sp>
        <p:nvSpPr>
          <p:cNvPr id="1528" name="Google Shape;1528;p200"/>
          <p:cNvSpPr txBox="1"/>
          <p:nvPr>
            <p:ph idx="1" type="subTitle"/>
          </p:nvPr>
        </p:nvSpPr>
        <p:spPr>
          <a:xfrm>
            <a:off x="714300" y="1485900"/>
            <a:ext cx="3857700" cy="118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9" name="Google Shape;1529;p200"/>
          <p:cNvSpPr txBox="1"/>
          <p:nvPr>
            <p:ph type="title"/>
          </p:nvPr>
        </p:nvSpPr>
        <p:spPr>
          <a:xfrm>
            <a:off x="714300" y="549600"/>
            <a:ext cx="3522300" cy="79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sz="4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0" name="Google Shape;1530;p200"/>
          <p:cNvSpPr txBox="1"/>
          <p:nvPr/>
        </p:nvSpPr>
        <p:spPr>
          <a:xfrm>
            <a:off x="714300" y="3543950"/>
            <a:ext cx="3188700" cy="660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sz="1200">
              <a:solidFill>
                <a:schemeClr val="dk1"/>
              </a:solidFill>
              <a:latin typeface="Cabin"/>
              <a:ea typeface="Cabin"/>
              <a:cs typeface="Cabin"/>
              <a:sym typeface="Cabin"/>
            </a:endParaRPr>
          </a:p>
        </p:txBody>
      </p:sp>
      <p:cxnSp>
        <p:nvCxnSpPr>
          <p:cNvPr id="1531" name="Google Shape;1531;p200"/>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532" name="Google Shape;1532;p200"/>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533" name="Shape 1533"/>
        <p:cNvGrpSpPr/>
        <p:nvPr/>
      </p:nvGrpSpPr>
      <p:grpSpPr>
        <a:xfrm>
          <a:off x="0" y="0"/>
          <a:ext cx="0" cy="0"/>
          <a:chOff x="0" y="0"/>
          <a:chExt cx="0" cy="0"/>
        </a:xfrm>
      </p:grpSpPr>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1534" name="Shape 1534"/>
        <p:cNvGrpSpPr/>
        <p:nvPr/>
      </p:nvGrpSpPr>
      <p:grpSpPr>
        <a:xfrm>
          <a:off x="0" y="0"/>
          <a:ext cx="0" cy="0"/>
          <a:chOff x="0" y="0"/>
          <a:chExt cx="0" cy="0"/>
        </a:xfrm>
      </p:grpSpPr>
      <p:grpSp>
        <p:nvGrpSpPr>
          <p:cNvPr id="1535" name="Google Shape;1535;p202"/>
          <p:cNvGrpSpPr/>
          <p:nvPr/>
        </p:nvGrpSpPr>
        <p:grpSpPr>
          <a:xfrm flipH="1" rot="10800000">
            <a:off x="-1292178" y="298575"/>
            <a:ext cx="3852019" cy="4546340"/>
            <a:chOff x="6338372" y="352067"/>
            <a:chExt cx="3852019" cy="4546340"/>
          </a:xfrm>
        </p:grpSpPr>
        <p:sp>
          <p:nvSpPr>
            <p:cNvPr id="1536" name="Google Shape;1536;p202"/>
            <p:cNvSpPr/>
            <p:nvPr/>
          </p:nvSpPr>
          <p:spPr>
            <a:xfrm flipH="1" rot="10800000">
              <a:off x="6677300" y="3651554"/>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02"/>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02"/>
            <p:cNvSpPr/>
            <p:nvPr/>
          </p:nvSpPr>
          <p:spPr>
            <a:xfrm flipH="1" rot="10800000">
              <a:off x="691247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39" name="Google Shape;1539;p202"/>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1540" name="Shape 1540"/>
        <p:cNvGrpSpPr/>
        <p:nvPr/>
      </p:nvGrpSpPr>
      <p:grpSpPr>
        <a:xfrm>
          <a:off x="0" y="0"/>
          <a:ext cx="0" cy="0"/>
          <a:chOff x="0" y="0"/>
          <a:chExt cx="0" cy="0"/>
        </a:xfrm>
      </p:grpSpPr>
      <p:grpSp>
        <p:nvGrpSpPr>
          <p:cNvPr id="1541" name="Google Shape;1541;p203"/>
          <p:cNvGrpSpPr/>
          <p:nvPr/>
        </p:nvGrpSpPr>
        <p:grpSpPr>
          <a:xfrm rot="5400000">
            <a:off x="-42748" y="-1714997"/>
            <a:ext cx="3138193" cy="3999782"/>
            <a:chOff x="658327" y="477161"/>
            <a:chExt cx="3567344" cy="4546757"/>
          </a:xfrm>
        </p:grpSpPr>
        <p:sp>
          <p:nvSpPr>
            <p:cNvPr id="1542" name="Google Shape;1542;p203"/>
            <p:cNvSpPr/>
            <p:nvPr/>
          </p:nvSpPr>
          <p:spPr>
            <a:xfrm>
              <a:off x="831982"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03"/>
            <p:cNvSpPr/>
            <p:nvPr/>
          </p:nvSpPr>
          <p:spPr>
            <a:xfrm>
              <a:off x="658327"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03"/>
            <p:cNvSpPr/>
            <p:nvPr/>
          </p:nvSpPr>
          <p:spPr>
            <a:xfrm>
              <a:off x="947884"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45" name="Google Shape;1545;p203"/>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546" name="Google Shape;1546;p203"/>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0" name="Shape 1550"/>
        <p:cNvGrpSpPr/>
        <p:nvPr/>
      </p:nvGrpSpPr>
      <p:grpSpPr>
        <a:xfrm>
          <a:off x="0" y="0"/>
          <a:ext cx="0" cy="0"/>
          <a:chOff x="0" y="0"/>
          <a:chExt cx="0" cy="0"/>
        </a:xfrm>
      </p:grpSpPr>
      <p:sp>
        <p:nvSpPr>
          <p:cNvPr id="1551" name="Google Shape;1551;p205"/>
          <p:cNvSpPr txBox="1"/>
          <p:nvPr>
            <p:ph type="ctrTitle"/>
          </p:nvPr>
        </p:nvSpPr>
        <p:spPr>
          <a:xfrm>
            <a:off x="616500" y="1544600"/>
            <a:ext cx="3803100" cy="14430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2" name="Google Shape;1552;p205"/>
          <p:cNvSpPr txBox="1"/>
          <p:nvPr>
            <p:ph idx="1" type="subTitle"/>
          </p:nvPr>
        </p:nvSpPr>
        <p:spPr>
          <a:xfrm>
            <a:off x="616500" y="3176800"/>
            <a:ext cx="3803100" cy="42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53" name="Shape 1553"/>
        <p:cNvGrpSpPr/>
        <p:nvPr/>
      </p:nvGrpSpPr>
      <p:grpSpPr>
        <a:xfrm>
          <a:off x="0" y="0"/>
          <a:ext cx="0" cy="0"/>
          <a:chOff x="0" y="0"/>
          <a:chExt cx="0" cy="0"/>
        </a:xfrm>
      </p:grpSpPr>
      <p:sp>
        <p:nvSpPr>
          <p:cNvPr id="1554" name="Google Shape;1554;p2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55" name="Google Shape;1555;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6" name="Shape 1556"/>
        <p:cNvGrpSpPr/>
        <p:nvPr/>
      </p:nvGrpSpPr>
      <p:grpSpPr>
        <a:xfrm>
          <a:off x="0" y="0"/>
          <a:ext cx="0" cy="0"/>
          <a:chOff x="0" y="0"/>
          <a:chExt cx="0" cy="0"/>
        </a:xfrm>
      </p:grpSpPr>
      <p:sp>
        <p:nvSpPr>
          <p:cNvPr id="1557" name="Google Shape;1557;p207"/>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8" name="Google Shape;1558;p207"/>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59" name="Google Shape;1559;p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60" name="Shape 1560"/>
        <p:cNvGrpSpPr/>
        <p:nvPr/>
      </p:nvGrpSpPr>
      <p:grpSpPr>
        <a:xfrm>
          <a:off x="0" y="0"/>
          <a:ext cx="0" cy="0"/>
          <a:chOff x="0" y="0"/>
          <a:chExt cx="0" cy="0"/>
        </a:xfrm>
      </p:grpSpPr>
      <p:sp>
        <p:nvSpPr>
          <p:cNvPr id="1561" name="Google Shape;1561;p208"/>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2" name="Google Shape;1562;p20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63" name="Google Shape;1563;p20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64" name="Google Shape;1564;p2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1" name="Shape 111"/>
        <p:cNvGrpSpPr/>
        <p:nvPr/>
      </p:nvGrpSpPr>
      <p:grpSpPr>
        <a:xfrm>
          <a:off x="0" y="0"/>
          <a:ext cx="0" cy="0"/>
          <a:chOff x="0" y="0"/>
          <a:chExt cx="0" cy="0"/>
        </a:xfrm>
      </p:grpSpPr>
      <p:sp>
        <p:nvSpPr>
          <p:cNvPr id="112" name="Google Shape;112;p22"/>
          <p:cNvSpPr txBox="1"/>
          <p:nvPr>
            <p:ph type="title"/>
          </p:nvPr>
        </p:nvSpPr>
        <p:spPr>
          <a:xfrm>
            <a:off x="3876675" y="1123950"/>
            <a:ext cx="4553100" cy="261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5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13" name="Google Shape;113;p22"/>
          <p:cNvGrpSpPr/>
          <p:nvPr/>
        </p:nvGrpSpPr>
        <p:grpSpPr>
          <a:xfrm flipH="1" rot="10800000">
            <a:off x="-1490264" y="1178048"/>
            <a:ext cx="3612780" cy="4546335"/>
            <a:chOff x="6084961" y="352067"/>
            <a:chExt cx="3612780" cy="4546335"/>
          </a:xfrm>
        </p:grpSpPr>
        <p:sp>
          <p:nvSpPr>
            <p:cNvPr id="114" name="Google Shape;114;p22"/>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 name="Google Shape;117;p22"/>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18" name="Google Shape;118;p22"/>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5" name="Shape 1565"/>
        <p:cNvGrpSpPr/>
        <p:nvPr/>
      </p:nvGrpSpPr>
      <p:grpSpPr>
        <a:xfrm>
          <a:off x="0" y="0"/>
          <a:ext cx="0" cy="0"/>
          <a:chOff x="0" y="0"/>
          <a:chExt cx="0" cy="0"/>
        </a:xfrm>
      </p:grpSpPr>
      <p:sp>
        <p:nvSpPr>
          <p:cNvPr id="1566" name="Google Shape;1566;p209"/>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67" name="Shape 1567"/>
        <p:cNvGrpSpPr/>
        <p:nvPr/>
      </p:nvGrpSpPr>
      <p:grpSpPr>
        <a:xfrm>
          <a:off x="0" y="0"/>
          <a:ext cx="0" cy="0"/>
          <a:chOff x="0" y="0"/>
          <a:chExt cx="0" cy="0"/>
        </a:xfrm>
      </p:grpSpPr>
      <p:sp>
        <p:nvSpPr>
          <p:cNvPr id="1568" name="Google Shape;1568;p21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9" name="Google Shape;1569;p21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70" name="Google Shape;1570;p2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71" name="Shape 1571"/>
        <p:cNvGrpSpPr/>
        <p:nvPr/>
      </p:nvGrpSpPr>
      <p:grpSpPr>
        <a:xfrm>
          <a:off x="0" y="0"/>
          <a:ext cx="0" cy="0"/>
          <a:chOff x="0" y="0"/>
          <a:chExt cx="0" cy="0"/>
        </a:xfrm>
      </p:grpSpPr>
      <p:sp>
        <p:nvSpPr>
          <p:cNvPr id="1572" name="Google Shape;1572;p21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73" name="Google Shape;1573;p2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4" name="Shape 1574"/>
        <p:cNvGrpSpPr/>
        <p:nvPr/>
      </p:nvGrpSpPr>
      <p:grpSpPr>
        <a:xfrm>
          <a:off x="0" y="0"/>
          <a:ext cx="0" cy="0"/>
          <a:chOff x="0" y="0"/>
          <a:chExt cx="0" cy="0"/>
        </a:xfrm>
      </p:grpSpPr>
      <p:sp>
        <p:nvSpPr>
          <p:cNvPr id="1575" name="Google Shape;1575;p2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1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77" name="Google Shape;1577;p21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78" name="Google Shape;1578;p21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79" name="Google Shape;1579;p2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80" name="Shape 1580"/>
        <p:cNvGrpSpPr/>
        <p:nvPr/>
      </p:nvGrpSpPr>
      <p:grpSpPr>
        <a:xfrm>
          <a:off x="0" y="0"/>
          <a:ext cx="0" cy="0"/>
          <a:chOff x="0" y="0"/>
          <a:chExt cx="0" cy="0"/>
        </a:xfrm>
      </p:grpSpPr>
      <p:sp>
        <p:nvSpPr>
          <p:cNvPr id="1581" name="Google Shape;1581;p21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582" name="Google Shape;1582;p2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83" name="Shape 1583"/>
        <p:cNvGrpSpPr/>
        <p:nvPr/>
      </p:nvGrpSpPr>
      <p:grpSpPr>
        <a:xfrm>
          <a:off x="0" y="0"/>
          <a:ext cx="0" cy="0"/>
          <a:chOff x="0" y="0"/>
          <a:chExt cx="0" cy="0"/>
        </a:xfrm>
      </p:grpSpPr>
      <p:sp>
        <p:nvSpPr>
          <p:cNvPr id="1584" name="Google Shape;1584;p2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85" name="Google Shape;1585;p2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86" name="Google Shape;1586;p2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87" name="Shape 1587"/>
        <p:cNvGrpSpPr/>
        <p:nvPr/>
      </p:nvGrpSpPr>
      <p:grpSpPr>
        <a:xfrm>
          <a:off x="0" y="0"/>
          <a:ext cx="0" cy="0"/>
          <a:chOff x="0" y="0"/>
          <a:chExt cx="0" cy="0"/>
        </a:xfrm>
      </p:grpSpPr>
      <p:sp>
        <p:nvSpPr>
          <p:cNvPr id="1588" name="Google Shape;1588;p2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2" name="Shape 1592"/>
        <p:cNvGrpSpPr/>
        <p:nvPr/>
      </p:nvGrpSpPr>
      <p:grpSpPr>
        <a:xfrm>
          <a:off x="0" y="0"/>
          <a:ext cx="0" cy="0"/>
          <a:chOff x="0" y="0"/>
          <a:chExt cx="0" cy="0"/>
        </a:xfrm>
      </p:grpSpPr>
      <p:sp>
        <p:nvSpPr>
          <p:cNvPr id="1593" name="Google Shape;1593;p217"/>
          <p:cNvSpPr txBox="1"/>
          <p:nvPr>
            <p:ph type="ctrTitle"/>
          </p:nvPr>
        </p:nvSpPr>
        <p:spPr>
          <a:xfrm>
            <a:off x="714300" y="1156688"/>
            <a:ext cx="3573900" cy="1727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94" name="Google Shape;1594;p217"/>
          <p:cNvSpPr txBox="1"/>
          <p:nvPr>
            <p:ph idx="1" type="subTitle"/>
          </p:nvPr>
        </p:nvSpPr>
        <p:spPr>
          <a:xfrm>
            <a:off x="-95250" y="3243525"/>
            <a:ext cx="539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595" name="Google Shape;1595;p217"/>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596" name="Google Shape;1596;p217"/>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7" name="Shape 1597"/>
        <p:cNvGrpSpPr/>
        <p:nvPr/>
      </p:nvGrpSpPr>
      <p:grpSpPr>
        <a:xfrm>
          <a:off x="0" y="0"/>
          <a:ext cx="0" cy="0"/>
          <a:chOff x="0" y="0"/>
          <a:chExt cx="0" cy="0"/>
        </a:xfrm>
      </p:grpSpPr>
      <p:sp>
        <p:nvSpPr>
          <p:cNvPr id="1598" name="Google Shape;1598;p218"/>
          <p:cNvSpPr txBox="1"/>
          <p:nvPr>
            <p:ph type="title"/>
          </p:nvPr>
        </p:nvSpPr>
        <p:spPr>
          <a:xfrm>
            <a:off x="3867300" y="1797988"/>
            <a:ext cx="4562400" cy="156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99" name="Google Shape;1599;p218"/>
          <p:cNvSpPr txBox="1"/>
          <p:nvPr>
            <p:ph hasCustomPrompt="1" idx="2" type="title"/>
          </p:nvPr>
        </p:nvSpPr>
        <p:spPr>
          <a:xfrm>
            <a:off x="6985175" y="663910"/>
            <a:ext cx="1536900" cy="109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5200">
                <a:solidFill>
                  <a:schemeClr val="dk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600" name="Google Shape;1600;p218"/>
          <p:cNvSpPr txBox="1"/>
          <p:nvPr>
            <p:ph idx="1" type="subTitle"/>
          </p:nvPr>
        </p:nvSpPr>
        <p:spPr>
          <a:xfrm>
            <a:off x="3867300" y="3832650"/>
            <a:ext cx="53898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601" name="Google Shape;1601;p218"/>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602" name="Google Shape;1602;p218"/>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3" name="Shape 1603"/>
        <p:cNvGrpSpPr/>
        <p:nvPr/>
      </p:nvGrpSpPr>
      <p:grpSpPr>
        <a:xfrm>
          <a:off x="0" y="0"/>
          <a:ext cx="0" cy="0"/>
          <a:chOff x="0" y="0"/>
          <a:chExt cx="0" cy="0"/>
        </a:xfrm>
      </p:grpSpPr>
      <p:sp>
        <p:nvSpPr>
          <p:cNvPr id="1604" name="Google Shape;1604;p219"/>
          <p:cNvSpPr txBox="1"/>
          <p:nvPr>
            <p:ph idx="1" type="subTitle"/>
          </p:nvPr>
        </p:nvSpPr>
        <p:spPr>
          <a:xfrm>
            <a:off x="714300" y="1028700"/>
            <a:ext cx="7715400" cy="3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p:txBody>
      </p:sp>
      <p:sp>
        <p:nvSpPr>
          <p:cNvPr id="1605" name="Google Shape;1605;p21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06" name="Google Shape;1606;p219"/>
          <p:cNvCxnSpPr/>
          <p:nvPr/>
        </p:nvCxnSpPr>
        <p:spPr>
          <a:xfrm rot="10800000">
            <a:off x="228600" y="2451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607" name="Google Shape;1607;p219"/>
          <p:cNvCxnSpPr/>
          <p:nvPr/>
        </p:nvCxnSpPr>
        <p:spPr>
          <a:xfrm rot="-5400000">
            <a:off x="73891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23"/>
          <p:cNvSpPr txBox="1"/>
          <p:nvPr>
            <p:ph type="title"/>
          </p:nvPr>
        </p:nvSpPr>
        <p:spPr>
          <a:xfrm>
            <a:off x="714300" y="1521425"/>
            <a:ext cx="4314900" cy="838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1" name="Google Shape;121;p23"/>
          <p:cNvSpPr txBox="1"/>
          <p:nvPr>
            <p:ph idx="1" type="subTitle"/>
          </p:nvPr>
        </p:nvSpPr>
        <p:spPr>
          <a:xfrm>
            <a:off x="714300" y="2427700"/>
            <a:ext cx="43149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22" name="Google Shape;122;p23"/>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23" name="Google Shape;123;p23"/>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8" name="Shape 1608"/>
        <p:cNvGrpSpPr/>
        <p:nvPr/>
      </p:nvGrpSpPr>
      <p:grpSpPr>
        <a:xfrm>
          <a:off x="0" y="0"/>
          <a:ext cx="0" cy="0"/>
          <a:chOff x="0" y="0"/>
          <a:chExt cx="0" cy="0"/>
        </a:xfrm>
      </p:grpSpPr>
      <p:sp>
        <p:nvSpPr>
          <p:cNvPr id="1609" name="Google Shape;1609;p220"/>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0" name="Google Shape;1610;p220"/>
          <p:cNvSpPr txBox="1"/>
          <p:nvPr>
            <p:ph idx="1" type="subTitle"/>
          </p:nvPr>
        </p:nvSpPr>
        <p:spPr>
          <a:xfrm>
            <a:off x="714300" y="1894424"/>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1" name="Google Shape;1611;p220"/>
          <p:cNvSpPr txBox="1"/>
          <p:nvPr>
            <p:ph idx="2" type="title"/>
          </p:nvPr>
        </p:nvSpPr>
        <p:spPr>
          <a:xfrm>
            <a:off x="714300" y="1484750"/>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12" name="Google Shape;1612;p220"/>
          <p:cNvSpPr txBox="1"/>
          <p:nvPr>
            <p:ph idx="3" type="subTitle"/>
          </p:nvPr>
        </p:nvSpPr>
        <p:spPr>
          <a:xfrm>
            <a:off x="714303" y="3653599"/>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3" name="Google Shape;1613;p220"/>
          <p:cNvSpPr txBox="1"/>
          <p:nvPr>
            <p:ph idx="4" type="title"/>
          </p:nvPr>
        </p:nvSpPr>
        <p:spPr>
          <a:xfrm>
            <a:off x="714300" y="3243925"/>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614" name="Google Shape;1614;p220"/>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5" name="Shape 1615"/>
        <p:cNvGrpSpPr/>
        <p:nvPr/>
      </p:nvGrpSpPr>
      <p:grpSpPr>
        <a:xfrm>
          <a:off x="0" y="0"/>
          <a:ext cx="0" cy="0"/>
          <a:chOff x="0" y="0"/>
          <a:chExt cx="0" cy="0"/>
        </a:xfrm>
      </p:grpSpPr>
      <p:sp>
        <p:nvSpPr>
          <p:cNvPr id="1616" name="Google Shape;1616;p221"/>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17" name="Google Shape;1617;p221"/>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618" name="Google Shape;1618;p221"/>
          <p:cNvCxnSpPr/>
          <p:nvPr/>
        </p:nvCxnSpPr>
        <p:spPr>
          <a:xfrm>
            <a:off x="8108450" y="41173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19" name="Shape 1619"/>
        <p:cNvGrpSpPr/>
        <p:nvPr/>
      </p:nvGrpSpPr>
      <p:grpSpPr>
        <a:xfrm>
          <a:off x="0" y="0"/>
          <a:ext cx="0" cy="0"/>
          <a:chOff x="0" y="0"/>
          <a:chExt cx="0" cy="0"/>
        </a:xfrm>
      </p:grpSpPr>
      <p:sp>
        <p:nvSpPr>
          <p:cNvPr id="1620" name="Google Shape;1620;p222"/>
          <p:cNvSpPr txBox="1"/>
          <p:nvPr>
            <p:ph type="title"/>
          </p:nvPr>
        </p:nvSpPr>
        <p:spPr>
          <a:xfrm>
            <a:off x="714300" y="991600"/>
            <a:ext cx="3528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1" name="Google Shape;1621;p222"/>
          <p:cNvSpPr txBox="1"/>
          <p:nvPr>
            <p:ph idx="1" type="subTitle"/>
          </p:nvPr>
        </p:nvSpPr>
        <p:spPr>
          <a:xfrm>
            <a:off x="714300" y="1780125"/>
            <a:ext cx="3528300" cy="237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1622" name="Google Shape;1622;p222"/>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23" name="Shape 1623"/>
        <p:cNvGrpSpPr/>
        <p:nvPr/>
      </p:nvGrpSpPr>
      <p:grpSpPr>
        <a:xfrm>
          <a:off x="0" y="0"/>
          <a:ext cx="0" cy="0"/>
          <a:chOff x="0" y="0"/>
          <a:chExt cx="0" cy="0"/>
        </a:xfrm>
      </p:grpSpPr>
      <p:sp>
        <p:nvSpPr>
          <p:cNvPr id="1624" name="Google Shape;1624;p223"/>
          <p:cNvSpPr txBox="1"/>
          <p:nvPr>
            <p:ph type="title"/>
          </p:nvPr>
        </p:nvSpPr>
        <p:spPr>
          <a:xfrm>
            <a:off x="3876675" y="1123950"/>
            <a:ext cx="4553100" cy="261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5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625" name="Google Shape;1625;p223"/>
          <p:cNvGrpSpPr/>
          <p:nvPr/>
        </p:nvGrpSpPr>
        <p:grpSpPr>
          <a:xfrm flipH="1" rot="10800000">
            <a:off x="-1490264" y="1178048"/>
            <a:ext cx="3612780" cy="4546335"/>
            <a:chOff x="6084961" y="352067"/>
            <a:chExt cx="3612780" cy="4546335"/>
          </a:xfrm>
        </p:grpSpPr>
        <p:sp>
          <p:nvSpPr>
            <p:cNvPr id="1626" name="Google Shape;1626;p223"/>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23"/>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23"/>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29" name="Google Shape;1629;p223"/>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630" name="Google Shape;1630;p223"/>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31" name="Shape 1631"/>
        <p:cNvGrpSpPr/>
        <p:nvPr/>
      </p:nvGrpSpPr>
      <p:grpSpPr>
        <a:xfrm>
          <a:off x="0" y="0"/>
          <a:ext cx="0" cy="0"/>
          <a:chOff x="0" y="0"/>
          <a:chExt cx="0" cy="0"/>
        </a:xfrm>
      </p:grpSpPr>
      <p:sp>
        <p:nvSpPr>
          <p:cNvPr id="1632" name="Google Shape;1632;p224"/>
          <p:cNvSpPr txBox="1"/>
          <p:nvPr>
            <p:ph type="title"/>
          </p:nvPr>
        </p:nvSpPr>
        <p:spPr>
          <a:xfrm>
            <a:off x="714300" y="1521425"/>
            <a:ext cx="4314900" cy="838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33" name="Google Shape;1633;p224"/>
          <p:cNvSpPr txBox="1"/>
          <p:nvPr>
            <p:ph idx="1" type="subTitle"/>
          </p:nvPr>
        </p:nvSpPr>
        <p:spPr>
          <a:xfrm>
            <a:off x="714300" y="2427700"/>
            <a:ext cx="43149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634" name="Google Shape;1634;p224"/>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635" name="Google Shape;1635;p224"/>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36" name="Shape 1636"/>
        <p:cNvGrpSpPr/>
        <p:nvPr/>
      </p:nvGrpSpPr>
      <p:grpSpPr>
        <a:xfrm>
          <a:off x="0" y="0"/>
          <a:ext cx="0" cy="0"/>
          <a:chOff x="0" y="0"/>
          <a:chExt cx="0" cy="0"/>
        </a:xfrm>
      </p:grpSpPr>
      <p:sp>
        <p:nvSpPr>
          <p:cNvPr id="1637" name="Google Shape;1637;p225"/>
          <p:cNvSpPr txBox="1"/>
          <p:nvPr>
            <p:ph type="title"/>
          </p:nvPr>
        </p:nvSpPr>
        <p:spPr>
          <a:xfrm>
            <a:off x="3674700" y="3644750"/>
            <a:ext cx="47550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8" name="Google Shape;1638;p225"/>
          <p:cNvSpPr/>
          <p:nvPr/>
        </p:nvSpPr>
        <p:spPr>
          <a:xfrm>
            <a:off x="3409950" y="3486150"/>
            <a:ext cx="5734200" cy="14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9" name="Google Shape;1639;p225"/>
          <p:cNvCxnSpPr/>
          <p:nvPr/>
        </p:nvCxnSpPr>
        <p:spPr>
          <a:xfrm rot="-5400000">
            <a:off x="-1264650" y="1754850"/>
            <a:ext cx="3019500" cy="0"/>
          </a:xfrm>
          <a:prstGeom prst="straightConnector1">
            <a:avLst/>
          </a:prstGeom>
          <a:noFill/>
          <a:ln cap="flat" cmpd="sng" w="19050">
            <a:solidFill>
              <a:schemeClr val="dk2"/>
            </a:solidFill>
            <a:prstDash val="solid"/>
            <a:round/>
            <a:headEnd len="med" w="med" type="none"/>
            <a:tailEnd len="med" w="med" type="none"/>
          </a:ln>
        </p:spPr>
      </p:cxnSp>
      <p:sp>
        <p:nvSpPr>
          <p:cNvPr id="1640" name="Google Shape;1640;p225"/>
          <p:cNvSpPr/>
          <p:nvPr/>
        </p:nvSpPr>
        <p:spPr>
          <a:xfrm>
            <a:off x="3242250" y="3327950"/>
            <a:ext cx="6092400" cy="142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41" name="Shape 1641"/>
        <p:cNvGrpSpPr/>
        <p:nvPr/>
      </p:nvGrpSpPr>
      <p:grpSpPr>
        <a:xfrm>
          <a:off x="0" y="0"/>
          <a:ext cx="0" cy="0"/>
          <a:chOff x="0" y="0"/>
          <a:chExt cx="0" cy="0"/>
        </a:xfrm>
      </p:grpSpPr>
      <p:sp>
        <p:nvSpPr>
          <p:cNvPr id="1642" name="Google Shape;1642;p226"/>
          <p:cNvSpPr txBox="1"/>
          <p:nvPr>
            <p:ph hasCustomPrompt="1" type="title"/>
          </p:nvPr>
        </p:nvSpPr>
        <p:spPr>
          <a:xfrm>
            <a:off x="2508075" y="1301168"/>
            <a:ext cx="5900700" cy="119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None/>
              <a:defRPr sz="63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643" name="Google Shape;1643;p226"/>
          <p:cNvSpPr txBox="1"/>
          <p:nvPr>
            <p:ph idx="1" type="subTitle"/>
          </p:nvPr>
        </p:nvSpPr>
        <p:spPr>
          <a:xfrm>
            <a:off x="2508075" y="2862443"/>
            <a:ext cx="671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644" name="Google Shape;1644;p226"/>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1645" name="Google Shape;1645;p226"/>
          <p:cNvGrpSpPr/>
          <p:nvPr/>
        </p:nvGrpSpPr>
        <p:grpSpPr>
          <a:xfrm>
            <a:off x="-1490264" y="-432652"/>
            <a:ext cx="3612780" cy="4546335"/>
            <a:chOff x="6084961" y="352067"/>
            <a:chExt cx="3612780" cy="4546335"/>
          </a:xfrm>
        </p:grpSpPr>
        <p:sp>
          <p:nvSpPr>
            <p:cNvPr id="1646" name="Google Shape;1646;p226"/>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26"/>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26"/>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9" name="Google Shape;1649;p226"/>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650" name="Shape 1650"/>
        <p:cNvGrpSpPr/>
        <p:nvPr/>
      </p:nvGrpSpPr>
      <p:grpSpPr>
        <a:xfrm>
          <a:off x="0" y="0"/>
          <a:ext cx="0" cy="0"/>
          <a:chOff x="0" y="0"/>
          <a:chExt cx="0" cy="0"/>
        </a:xfrm>
      </p:grpSpPr>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51" name="Shape 1651"/>
        <p:cNvGrpSpPr/>
        <p:nvPr/>
      </p:nvGrpSpPr>
      <p:grpSpPr>
        <a:xfrm>
          <a:off x="0" y="0"/>
          <a:ext cx="0" cy="0"/>
          <a:chOff x="0" y="0"/>
          <a:chExt cx="0" cy="0"/>
        </a:xfrm>
      </p:grpSpPr>
      <p:sp>
        <p:nvSpPr>
          <p:cNvPr id="1652" name="Google Shape;1652;p228"/>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3" name="Google Shape;1653;p228"/>
          <p:cNvSpPr txBox="1"/>
          <p:nvPr>
            <p:ph idx="1" type="subTitle"/>
          </p:nvPr>
        </p:nvSpPr>
        <p:spPr>
          <a:xfrm>
            <a:off x="714300"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4" name="Google Shape;1654;p228"/>
          <p:cNvSpPr txBox="1"/>
          <p:nvPr>
            <p:ph idx="2" type="title"/>
          </p:nvPr>
        </p:nvSpPr>
        <p:spPr>
          <a:xfrm>
            <a:off x="714300"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55" name="Google Shape;1655;p228"/>
          <p:cNvSpPr txBox="1"/>
          <p:nvPr>
            <p:ph hasCustomPrompt="1" idx="3" type="title"/>
          </p:nvPr>
        </p:nvSpPr>
        <p:spPr>
          <a:xfrm>
            <a:off x="1399050"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656" name="Google Shape;1656;p228"/>
          <p:cNvSpPr txBox="1"/>
          <p:nvPr>
            <p:ph idx="4" type="subTitle"/>
          </p:nvPr>
        </p:nvSpPr>
        <p:spPr>
          <a:xfrm>
            <a:off x="5978089"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7" name="Google Shape;1657;p228"/>
          <p:cNvSpPr txBox="1"/>
          <p:nvPr>
            <p:ph idx="5" type="title"/>
          </p:nvPr>
        </p:nvSpPr>
        <p:spPr>
          <a:xfrm>
            <a:off x="5978089"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58" name="Google Shape;1658;p228"/>
          <p:cNvSpPr txBox="1"/>
          <p:nvPr>
            <p:ph hasCustomPrompt="1" idx="6" type="title"/>
          </p:nvPr>
        </p:nvSpPr>
        <p:spPr>
          <a:xfrm>
            <a:off x="6662848"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659" name="Google Shape;1659;p228"/>
          <p:cNvSpPr txBox="1"/>
          <p:nvPr>
            <p:ph idx="7" type="subTitle"/>
          </p:nvPr>
        </p:nvSpPr>
        <p:spPr>
          <a:xfrm>
            <a:off x="3346195"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0" name="Google Shape;1660;p228"/>
          <p:cNvSpPr txBox="1"/>
          <p:nvPr>
            <p:ph idx="8" type="title"/>
          </p:nvPr>
        </p:nvSpPr>
        <p:spPr>
          <a:xfrm>
            <a:off x="3346195"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1" name="Google Shape;1661;p228"/>
          <p:cNvSpPr txBox="1"/>
          <p:nvPr>
            <p:ph hasCustomPrompt="1" idx="9" type="title"/>
          </p:nvPr>
        </p:nvSpPr>
        <p:spPr>
          <a:xfrm>
            <a:off x="4030949"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662" name="Google Shape;1662;p228"/>
          <p:cNvSpPr txBox="1"/>
          <p:nvPr>
            <p:ph idx="13" type="subTitle"/>
          </p:nvPr>
        </p:nvSpPr>
        <p:spPr>
          <a:xfrm>
            <a:off x="714300"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3" name="Google Shape;1663;p228"/>
          <p:cNvSpPr txBox="1"/>
          <p:nvPr>
            <p:ph idx="14" type="title"/>
          </p:nvPr>
        </p:nvSpPr>
        <p:spPr>
          <a:xfrm>
            <a:off x="714300"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4" name="Google Shape;1664;p228"/>
          <p:cNvSpPr txBox="1"/>
          <p:nvPr>
            <p:ph hasCustomPrompt="1" idx="15" type="title"/>
          </p:nvPr>
        </p:nvSpPr>
        <p:spPr>
          <a:xfrm>
            <a:off x="1399050"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665" name="Google Shape;1665;p228"/>
          <p:cNvSpPr txBox="1"/>
          <p:nvPr>
            <p:ph idx="16" type="subTitle"/>
          </p:nvPr>
        </p:nvSpPr>
        <p:spPr>
          <a:xfrm>
            <a:off x="5978089"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6" name="Google Shape;1666;p228"/>
          <p:cNvSpPr txBox="1"/>
          <p:nvPr>
            <p:ph idx="17" type="title"/>
          </p:nvPr>
        </p:nvSpPr>
        <p:spPr>
          <a:xfrm>
            <a:off x="5978089"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7" name="Google Shape;1667;p228"/>
          <p:cNvSpPr txBox="1"/>
          <p:nvPr>
            <p:ph hasCustomPrompt="1" idx="18" type="title"/>
          </p:nvPr>
        </p:nvSpPr>
        <p:spPr>
          <a:xfrm>
            <a:off x="6662848"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668" name="Google Shape;1668;p228"/>
          <p:cNvSpPr txBox="1"/>
          <p:nvPr>
            <p:ph idx="19" type="subTitle"/>
          </p:nvPr>
        </p:nvSpPr>
        <p:spPr>
          <a:xfrm>
            <a:off x="3346195"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9" name="Google Shape;1669;p228"/>
          <p:cNvSpPr txBox="1"/>
          <p:nvPr>
            <p:ph idx="20" type="title"/>
          </p:nvPr>
        </p:nvSpPr>
        <p:spPr>
          <a:xfrm>
            <a:off x="3346195"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70" name="Google Shape;1670;p228"/>
          <p:cNvSpPr txBox="1"/>
          <p:nvPr>
            <p:ph hasCustomPrompt="1" idx="21" type="title"/>
          </p:nvPr>
        </p:nvSpPr>
        <p:spPr>
          <a:xfrm>
            <a:off x="4030949"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cxnSp>
        <p:nvCxnSpPr>
          <p:cNvPr id="1671" name="Google Shape;1671;p228"/>
          <p:cNvCxnSpPr/>
          <p:nvPr/>
        </p:nvCxnSpPr>
        <p:spPr>
          <a:xfrm>
            <a:off x="1026150" y="41173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672" name="Google Shape;1672;p228"/>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3">
    <p:spTree>
      <p:nvGrpSpPr>
        <p:cNvPr id="1673" name="Shape 1673"/>
        <p:cNvGrpSpPr/>
        <p:nvPr/>
      </p:nvGrpSpPr>
      <p:grpSpPr>
        <a:xfrm>
          <a:off x="0" y="0"/>
          <a:ext cx="0" cy="0"/>
          <a:chOff x="0" y="0"/>
          <a:chExt cx="0" cy="0"/>
        </a:xfrm>
      </p:grpSpPr>
      <p:sp>
        <p:nvSpPr>
          <p:cNvPr id="1674" name="Google Shape;1674;p22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5" name="Google Shape;1675;p229"/>
          <p:cNvSpPr txBox="1"/>
          <p:nvPr>
            <p:ph idx="1" type="subTitle"/>
          </p:nvPr>
        </p:nvSpPr>
        <p:spPr>
          <a:xfrm>
            <a:off x="1785000"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6" name="Google Shape;1676;p229"/>
          <p:cNvSpPr txBox="1"/>
          <p:nvPr>
            <p:ph idx="2" type="title"/>
          </p:nvPr>
        </p:nvSpPr>
        <p:spPr>
          <a:xfrm>
            <a:off x="1785000"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77" name="Google Shape;1677;p229"/>
          <p:cNvSpPr txBox="1"/>
          <p:nvPr>
            <p:ph idx="3" type="subTitle"/>
          </p:nvPr>
        </p:nvSpPr>
        <p:spPr>
          <a:xfrm>
            <a:off x="5021775"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8" name="Google Shape;1678;p229"/>
          <p:cNvSpPr txBox="1"/>
          <p:nvPr>
            <p:ph idx="4" type="title"/>
          </p:nvPr>
        </p:nvSpPr>
        <p:spPr>
          <a:xfrm>
            <a:off x="5021773"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679" name="Google Shape;1679;p229"/>
          <p:cNvGrpSpPr/>
          <p:nvPr/>
        </p:nvGrpSpPr>
        <p:grpSpPr>
          <a:xfrm rot="5400000">
            <a:off x="6216052" y="-2027547"/>
            <a:ext cx="3077493" cy="3999782"/>
            <a:chOff x="337535" y="477161"/>
            <a:chExt cx="3498343" cy="4546757"/>
          </a:xfrm>
        </p:grpSpPr>
        <p:sp>
          <p:nvSpPr>
            <p:cNvPr id="1680" name="Google Shape;1680;p229"/>
            <p:cNvSpPr/>
            <p:nvPr/>
          </p:nvSpPr>
          <p:spPr>
            <a:xfrm>
              <a:off x="413331"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29"/>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29"/>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83" name="Google Shape;1683;p229"/>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 name="Shape 124"/>
        <p:cNvGrpSpPr/>
        <p:nvPr/>
      </p:nvGrpSpPr>
      <p:grpSpPr>
        <a:xfrm>
          <a:off x="0" y="0"/>
          <a:ext cx="0" cy="0"/>
          <a:chOff x="0" y="0"/>
          <a:chExt cx="0" cy="0"/>
        </a:xfrm>
      </p:grpSpPr>
      <p:sp>
        <p:nvSpPr>
          <p:cNvPr id="125" name="Google Shape;125;p24"/>
          <p:cNvSpPr txBox="1"/>
          <p:nvPr>
            <p:ph type="title"/>
          </p:nvPr>
        </p:nvSpPr>
        <p:spPr>
          <a:xfrm>
            <a:off x="3674700" y="3644750"/>
            <a:ext cx="47550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24"/>
          <p:cNvSpPr/>
          <p:nvPr/>
        </p:nvSpPr>
        <p:spPr>
          <a:xfrm>
            <a:off x="3409950" y="3486150"/>
            <a:ext cx="5734200" cy="14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24"/>
          <p:cNvCxnSpPr/>
          <p:nvPr/>
        </p:nvCxnSpPr>
        <p:spPr>
          <a:xfrm rot="-5400000">
            <a:off x="-1264650" y="1754850"/>
            <a:ext cx="3019500" cy="0"/>
          </a:xfrm>
          <a:prstGeom prst="straightConnector1">
            <a:avLst/>
          </a:prstGeom>
          <a:noFill/>
          <a:ln cap="flat" cmpd="sng" w="19050">
            <a:solidFill>
              <a:schemeClr val="dk2"/>
            </a:solidFill>
            <a:prstDash val="solid"/>
            <a:round/>
            <a:headEnd len="med" w="med" type="none"/>
            <a:tailEnd len="med" w="med" type="none"/>
          </a:ln>
        </p:spPr>
      </p:cxnSp>
      <p:sp>
        <p:nvSpPr>
          <p:cNvPr id="128" name="Google Shape;128;p24"/>
          <p:cNvSpPr/>
          <p:nvPr/>
        </p:nvSpPr>
        <p:spPr>
          <a:xfrm>
            <a:off x="3242250" y="3327950"/>
            <a:ext cx="6092400" cy="142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684" name="Shape 1684"/>
        <p:cNvGrpSpPr/>
        <p:nvPr/>
      </p:nvGrpSpPr>
      <p:grpSpPr>
        <a:xfrm>
          <a:off x="0" y="0"/>
          <a:ext cx="0" cy="0"/>
          <a:chOff x="0" y="0"/>
          <a:chExt cx="0" cy="0"/>
        </a:xfrm>
      </p:grpSpPr>
      <p:sp>
        <p:nvSpPr>
          <p:cNvPr id="1685" name="Google Shape;1685;p230"/>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6" name="Google Shape;1686;p230"/>
          <p:cNvSpPr txBox="1"/>
          <p:nvPr>
            <p:ph idx="1" type="subTitle"/>
          </p:nvPr>
        </p:nvSpPr>
        <p:spPr>
          <a:xfrm>
            <a:off x="714300"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7" name="Google Shape;1687;p230"/>
          <p:cNvSpPr txBox="1"/>
          <p:nvPr>
            <p:ph idx="2" type="title"/>
          </p:nvPr>
        </p:nvSpPr>
        <p:spPr>
          <a:xfrm>
            <a:off x="714300"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88" name="Google Shape;1688;p230"/>
          <p:cNvSpPr txBox="1"/>
          <p:nvPr>
            <p:ph idx="3" type="subTitle"/>
          </p:nvPr>
        </p:nvSpPr>
        <p:spPr>
          <a:xfrm>
            <a:off x="6063898"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9" name="Google Shape;1689;p230"/>
          <p:cNvSpPr txBox="1"/>
          <p:nvPr>
            <p:ph idx="4" type="title"/>
          </p:nvPr>
        </p:nvSpPr>
        <p:spPr>
          <a:xfrm>
            <a:off x="6063895"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90" name="Google Shape;1690;p230"/>
          <p:cNvSpPr txBox="1"/>
          <p:nvPr>
            <p:ph idx="5" type="subTitle"/>
          </p:nvPr>
        </p:nvSpPr>
        <p:spPr>
          <a:xfrm>
            <a:off x="3389099"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1" name="Google Shape;1691;p230"/>
          <p:cNvSpPr txBox="1"/>
          <p:nvPr>
            <p:ph idx="6" type="title"/>
          </p:nvPr>
        </p:nvSpPr>
        <p:spPr>
          <a:xfrm>
            <a:off x="3389098"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692" name="Google Shape;1692;p230"/>
          <p:cNvGrpSpPr/>
          <p:nvPr/>
        </p:nvGrpSpPr>
        <p:grpSpPr>
          <a:xfrm rot="5400000">
            <a:off x="6216052" y="-2027547"/>
            <a:ext cx="3077493" cy="3999782"/>
            <a:chOff x="337535" y="477161"/>
            <a:chExt cx="3498343" cy="4546757"/>
          </a:xfrm>
        </p:grpSpPr>
        <p:sp>
          <p:nvSpPr>
            <p:cNvPr id="1693" name="Google Shape;1693;p230"/>
            <p:cNvSpPr/>
            <p:nvPr/>
          </p:nvSpPr>
          <p:spPr>
            <a:xfrm>
              <a:off x="748985"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30"/>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30"/>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6" name="Google Shape;1696;p230"/>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1697" name="Shape 1697"/>
        <p:cNvGrpSpPr/>
        <p:nvPr/>
      </p:nvGrpSpPr>
      <p:grpSpPr>
        <a:xfrm>
          <a:off x="0" y="0"/>
          <a:ext cx="0" cy="0"/>
          <a:chOff x="0" y="0"/>
          <a:chExt cx="0" cy="0"/>
        </a:xfrm>
      </p:grpSpPr>
      <p:sp>
        <p:nvSpPr>
          <p:cNvPr id="1698" name="Google Shape;1698;p231"/>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9" name="Google Shape;1699;p231"/>
          <p:cNvSpPr txBox="1"/>
          <p:nvPr>
            <p:ph idx="1" type="subTitle"/>
          </p:nvPr>
        </p:nvSpPr>
        <p:spPr>
          <a:xfrm>
            <a:off x="5505575" y="1536814"/>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0" name="Google Shape;1700;p231"/>
          <p:cNvSpPr txBox="1"/>
          <p:nvPr>
            <p:ph idx="2" type="title"/>
          </p:nvPr>
        </p:nvSpPr>
        <p:spPr>
          <a:xfrm>
            <a:off x="5505586" y="1193208"/>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01" name="Google Shape;1701;p231"/>
          <p:cNvSpPr txBox="1"/>
          <p:nvPr>
            <p:ph idx="3" type="subTitle"/>
          </p:nvPr>
        </p:nvSpPr>
        <p:spPr>
          <a:xfrm>
            <a:off x="5505575" y="394716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2" name="Google Shape;1702;p231"/>
          <p:cNvSpPr txBox="1"/>
          <p:nvPr>
            <p:ph idx="4" type="title"/>
          </p:nvPr>
        </p:nvSpPr>
        <p:spPr>
          <a:xfrm>
            <a:off x="5505582" y="360355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03" name="Google Shape;1703;p231"/>
          <p:cNvSpPr txBox="1"/>
          <p:nvPr>
            <p:ph idx="5" type="subTitle"/>
          </p:nvPr>
        </p:nvSpPr>
        <p:spPr>
          <a:xfrm>
            <a:off x="5505600" y="274197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4" name="Google Shape;1704;p231"/>
          <p:cNvSpPr txBox="1"/>
          <p:nvPr>
            <p:ph idx="6" type="title"/>
          </p:nvPr>
        </p:nvSpPr>
        <p:spPr>
          <a:xfrm>
            <a:off x="5505602" y="239836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705" name="Google Shape;1705;p231"/>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706" name="Shape 1706"/>
        <p:cNvGrpSpPr/>
        <p:nvPr/>
      </p:nvGrpSpPr>
      <p:grpSpPr>
        <a:xfrm>
          <a:off x="0" y="0"/>
          <a:ext cx="0" cy="0"/>
          <a:chOff x="0" y="0"/>
          <a:chExt cx="0" cy="0"/>
        </a:xfrm>
      </p:grpSpPr>
      <p:sp>
        <p:nvSpPr>
          <p:cNvPr id="1707" name="Google Shape;1707;p23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8" name="Google Shape;1708;p232"/>
          <p:cNvSpPr txBox="1"/>
          <p:nvPr>
            <p:ph idx="1" type="subTitle"/>
          </p:nvPr>
        </p:nvSpPr>
        <p:spPr>
          <a:xfrm>
            <a:off x="1846488"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9" name="Google Shape;1709;p232"/>
          <p:cNvSpPr txBox="1"/>
          <p:nvPr>
            <p:ph idx="2" type="title"/>
          </p:nvPr>
        </p:nvSpPr>
        <p:spPr>
          <a:xfrm>
            <a:off x="1846488"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10" name="Google Shape;1710;p232"/>
          <p:cNvSpPr txBox="1"/>
          <p:nvPr>
            <p:ph idx="3" type="subTitle"/>
          </p:nvPr>
        </p:nvSpPr>
        <p:spPr>
          <a:xfrm>
            <a:off x="6054589"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1" name="Google Shape;1711;p232"/>
          <p:cNvSpPr txBox="1"/>
          <p:nvPr>
            <p:ph idx="4" type="title"/>
          </p:nvPr>
        </p:nvSpPr>
        <p:spPr>
          <a:xfrm>
            <a:off x="6054589"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12" name="Google Shape;1712;p232"/>
          <p:cNvSpPr txBox="1"/>
          <p:nvPr>
            <p:ph idx="5" type="subTitle"/>
          </p:nvPr>
        </p:nvSpPr>
        <p:spPr>
          <a:xfrm>
            <a:off x="1846501"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3" name="Google Shape;1713;p232"/>
          <p:cNvSpPr txBox="1"/>
          <p:nvPr>
            <p:ph idx="6" type="title"/>
          </p:nvPr>
        </p:nvSpPr>
        <p:spPr>
          <a:xfrm>
            <a:off x="1846501"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14" name="Google Shape;1714;p232"/>
          <p:cNvSpPr txBox="1"/>
          <p:nvPr>
            <p:ph idx="7" type="subTitle"/>
          </p:nvPr>
        </p:nvSpPr>
        <p:spPr>
          <a:xfrm>
            <a:off x="6054589"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5" name="Google Shape;1715;p232"/>
          <p:cNvSpPr txBox="1"/>
          <p:nvPr>
            <p:ph idx="8" type="title"/>
          </p:nvPr>
        </p:nvSpPr>
        <p:spPr>
          <a:xfrm>
            <a:off x="6054589"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716" name="Google Shape;1716;p232"/>
          <p:cNvGrpSpPr/>
          <p:nvPr/>
        </p:nvGrpSpPr>
        <p:grpSpPr>
          <a:xfrm flipH="1" rot="-5400000">
            <a:off x="6024052" y="-1983395"/>
            <a:ext cx="3461492" cy="3999782"/>
            <a:chOff x="342710" y="477161"/>
            <a:chExt cx="3934855" cy="4546757"/>
          </a:xfrm>
        </p:grpSpPr>
        <p:sp>
          <p:nvSpPr>
            <p:cNvPr id="1717" name="Google Shape;1717;p232"/>
            <p:cNvSpPr/>
            <p:nvPr/>
          </p:nvSpPr>
          <p:spPr>
            <a:xfrm>
              <a:off x="342710"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32"/>
            <p:cNvSpPr/>
            <p:nvPr/>
          </p:nvSpPr>
          <p:spPr>
            <a:xfrm>
              <a:off x="1863851"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32"/>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20" name="Google Shape;1720;p232"/>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721" name="Shape 1721"/>
        <p:cNvGrpSpPr/>
        <p:nvPr/>
      </p:nvGrpSpPr>
      <p:grpSpPr>
        <a:xfrm>
          <a:off x="0" y="0"/>
          <a:ext cx="0" cy="0"/>
          <a:chOff x="0" y="0"/>
          <a:chExt cx="0" cy="0"/>
        </a:xfrm>
      </p:grpSpPr>
      <p:sp>
        <p:nvSpPr>
          <p:cNvPr id="1722" name="Google Shape;1722;p23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3" name="Google Shape;1723;p233"/>
          <p:cNvSpPr txBox="1"/>
          <p:nvPr>
            <p:ph idx="1" type="subTitle"/>
          </p:nvPr>
        </p:nvSpPr>
        <p:spPr>
          <a:xfrm>
            <a:off x="7143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4" name="Google Shape;1724;p233"/>
          <p:cNvSpPr txBox="1"/>
          <p:nvPr>
            <p:ph idx="2" type="title"/>
          </p:nvPr>
        </p:nvSpPr>
        <p:spPr>
          <a:xfrm>
            <a:off x="714288"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25" name="Google Shape;1725;p233"/>
          <p:cNvSpPr txBox="1"/>
          <p:nvPr>
            <p:ph idx="3" type="subTitle"/>
          </p:nvPr>
        </p:nvSpPr>
        <p:spPr>
          <a:xfrm>
            <a:off x="62766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6" name="Google Shape;1726;p233"/>
          <p:cNvSpPr txBox="1"/>
          <p:nvPr>
            <p:ph idx="4" type="title"/>
          </p:nvPr>
        </p:nvSpPr>
        <p:spPr>
          <a:xfrm>
            <a:off x="6276595"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27" name="Google Shape;1727;p233"/>
          <p:cNvSpPr txBox="1"/>
          <p:nvPr>
            <p:ph idx="5" type="subTitle"/>
          </p:nvPr>
        </p:nvSpPr>
        <p:spPr>
          <a:xfrm>
            <a:off x="3495463"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8" name="Google Shape;1728;p233"/>
          <p:cNvSpPr txBox="1"/>
          <p:nvPr>
            <p:ph idx="6" type="title"/>
          </p:nvPr>
        </p:nvSpPr>
        <p:spPr>
          <a:xfrm>
            <a:off x="3495454"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29" name="Google Shape;1729;p233"/>
          <p:cNvSpPr txBox="1"/>
          <p:nvPr>
            <p:ph idx="7" type="subTitle"/>
          </p:nvPr>
        </p:nvSpPr>
        <p:spPr>
          <a:xfrm>
            <a:off x="7143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0" name="Google Shape;1730;p233"/>
          <p:cNvSpPr txBox="1"/>
          <p:nvPr>
            <p:ph idx="8" type="title"/>
          </p:nvPr>
        </p:nvSpPr>
        <p:spPr>
          <a:xfrm>
            <a:off x="714288"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31" name="Google Shape;1731;p233"/>
          <p:cNvSpPr txBox="1"/>
          <p:nvPr>
            <p:ph idx="9" type="subTitle"/>
          </p:nvPr>
        </p:nvSpPr>
        <p:spPr>
          <a:xfrm>
            <a:off x="62766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2" name="Google Shape;1732;p233"/>
          <p:cNvSpPr txBox="1"/>
          <p:nvPr>
            <p:ph idx="13" type="title"/>
          </p:nvPr>
        </p:nvSpPr>
        <p:spPr>
          <a:xfrm>
            <a:off x="6276595"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33" name="Google Shape;1733;p233"/>
          <p:cNvSpPr txBox="1"/>
          <p:nvPr>
            <p:ph idx="14" type="subTitle"/>
          </p:nvPr>
        </p:nvSpPr>
        <p:spPr>
          <a:xfrm>
            <a:off x="3495463"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4" name="Google Shape;1734;p233"/>
          <p:cNvSpPr txBox="1"/>
          <p:nvPr>
            <p:ph idx="15" type="title"/>
          </p:nvPr>
        </p:nvSpPr>
        <p:spPr>
          <a:xfrm>
            <a:off x="3495454"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735" name="Google Shape;1735;p233"/>
          <p:cNvCxnSpPr/>
          <p:nvPr/>
        </p:nvCxnSpPr>
        <p:spPr>
          <a:xfrm rot="10800000">
            <a:off x="228600" y="33363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736" name="Google Shape;1736;p233"/>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737" name="Shape 1737"/>
        <p:cNvGrpSpPr/>
        <p:nvPr/>
      </p:nvGrpSpPr>
      <p:grpSpPr>
        <a:xfrm>
          <a:off x="0" y="0"/>
          <a:ext cx="0" cy="0"/>
          <a:chOff x="0" y="0"/>
          <a:chExt cx="0" cy="0"/>
        </a:xfrm>
      </p:grpSpPr>
      <p:sp>
        <p:nvSpPr>
          <p:cNvPr id="1738" name="Google Shape;1738;p234"/>
          <p:cNvSpPr txBox="1"/>
          <p:nvPr>
            <p:ph idx="1" type="subTitle"/>
          </p:nvPr>
        </p:nvSpPr>
        <p:spPr>
          <a:xfrm>
            <a:off x="714300" y="853539"/>
            <a:ext cx="3882900" cy="162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3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9" name="Google Shape;1739;p234"/>
          <p:cNvSpPr txBox="1"/>
          <p:nvPr>
            <p:ph type="title"/>
          </p:nvPr>
        </p:nvSpPr>
        <p:spPr>
          <a:xfrm>
            <a:off x="-85350" y="3200800"/>
            <a:ext cx="4416900" cy="701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740" name="Google Shape;1740;p234"/>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1741" name="Shape 1741"/>
        <p:cNvGrpSpPr/>
        <p:nvPr/>
      </p:nvGrpSpPr>
      <p:grpSpPr>
        <a:xfrm>
          <a:off x="0" y="0"/>
          <a:ext cx="0" cy="0"/>
          <a:chOff x="0" y="0"/>
          <a:chExt cx="0" cy="0"/>
        </a:xfrm>
      </p:grpSpPr>
      <p:sp>
        <p:nvSpPr>
          <p:cNvPr id="1742" name="Google Shape;1742;p235"/>
          <p:cNvSpPr txBox="1"/>
          <p:nvPr>
            <p:ph idx="1" type="subTitle"/>
          </p:nvPr>
        </p:nvSpPr>
        <p:spPr>
          <a:xfrm>
            <a:off x="973575" y="2561937"/>
            <a:ext cx="2552700" cy="10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3" name="Google Shape;1743;p235"/>
          <p:cNvSpPr txBox="1"/>
          <p:nvPr>
            <p:ph type="title"/>
          </p:nvPr>
        </p:nvSpPr>
        <p:spPr>
          <a:xfrm>
            <a:off x="973550" y="1512363"/>
            <a:ext cx="2552700" cy="94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744" name="Google Shape;1744;p235"/>
          <p:cNvGrpSpPr/>
          <p:nvPr/>
        </p:nvGrpSpPr>
        <p:grpSpPr>
          <a:xfrm rot="5400000">
            <a:off x="-55662" y="-2437959"/>
            <a:ext cx="3164020" cy="3999782"/>
            <a:chOff x="-178181" y="477161"/>
            <a:chExt cx="3596704" cy="4546757"/>
          </a:xfrm>
        </p:grpSpPr>
        <p:sp>
          <p:nvSpPr>
            <p:cNvPr id="1745" name="Google Shape;1745;p235"/>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35"/>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35"/>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8" name="Google Shape;1748;p235"/>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749" name="Google Shape;1749;p235"/>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1750" name="Shape 1750"/>
        <p:cNvGrpSpPr/>
        <p:nvPr/>
      </p:nvGrpSpPr>
      <p:grpSpPr>
        <a:xfrm>
          <a:off x="0" y="0"/>
          <a:ext cx="0" cy="0"/>
          <a:chOff x="0" y="0"/>
          <a:chExt cx="0" cy="0"/>
        </a:xfrm>
      </p:grpSpPr>
      <p:sp>
        <p:nvSpPr>
          <p:cNvPr id="1751" name="Google Shape;1751;p236"/>
          <p:cNvSpPr txBox="1"/>
          <p:nvPr>
            <p:ph idx="1" type="subTitle"/>
          </p:nvPr>
        </p:nvSpPr>
        <p:spPr>
          <a:xfrm>
            <a:off x="714300" y="1104901"/>
            <a:ext cx="7715400" cy="34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752" name="Google Shape;1752;p236"/>
          <p:cNvGrpSpPr/>
          <p:nvPr/>
        </p:nvGrpSpPr>
        <p:grpSpPr>
          <a:xfrm rot="5400000">
            <a:off x="6116538" y="2915016"/>
            <a:ext cx="3164020" cy="3999782"/>
            <a:chOff x="-178181" y="477161"/>
            <a:chExt cx="3596704" cy="4546757"/>
          </a:xfrm>
        </p:grpSpPr>
        <p:sp>
          <p:nvSpPr>
            <p:cNvPr id="1753" name="Google Shape;1753;p236"/>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36"/>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36"/>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56" name="Google Shape;1756;p236"/>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
        <p:nvSpPr>
          <p:cNvPr id="1757" name="Google Shape;1757;p23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758" name="Google Shape;1758;p236"/>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_1">
    <p:spTree>
      <p:nvGrpSpPr>
        <p:cNvPr id="1759" name="Shape 1759"/>
        <p:cNvGrpSpPr/>
        <p:nvPr/>
      </p:nvGrpSpPr>
      <p:grpSpPr>
        <a:xfrm>
          <a:off x="0" y="0"/>
          <a:ext cx="0" cy="0"/>
          <a:chOff x="0" y="0"/>
          <a:chExt cx="0" cy="0"/>
        </a:xfrm>
      </p:grpSpPr>
      <p:sp>
        <p:nvSpPr>
          <p:cNvPr id="1760" name="Google Shape;1760;p237"/>
          <p:cNvSpPr txBox="1"/>
          <p:nvPr>
            <p:ph idx="1" type="subTitle"/>
          </p:nvPr>
        </p:nvSpPr>
        <p:spPr>
          <a:xfrm>
            <a:off x="714300" y="1433598"/>
            <a:ext cx="4574400" cy="261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761" name="Google Shape;1761;p237"/>
          <p:cNvSpPr txBox="1"/>
          <p:nvPr>
            <p:ph type="title"/>
          </p:nvPr>
        </p:nvSpPr>
        <p:spPr>
          <a:xfrm>
            <a:off x="714300" y="430675"/>
            <a:ext cx="4574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762" name="Google Shape;1762;p237"/>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763" name="Google Shape;1763;p237"/>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1764" name="Google Shape;1764;p237"/>
          <p:cNvGrpSpPr/>
          <p:nvPr/>
        </p:nvGrpSpPr>
        <p:grpSpPr>
          <a:xfrm>
            <a:off x="6067328" y="298580"/>
            <a:ext cx="3771397" cy="4546335"/>
            <a:chOff x="6067328" y="352067"/>
            <a:chExt cx="3771397" cy="4546335"/>
          </a:xfrm>
        </p:grpSpPr>
        <p:sp>
          <p:nvSpPr>
            <p:cNvPr id="1765" name="Google Shape;1765;p237"/>
            <p:cNvSpPr/>
            <p:nvPr/>
          </p:nvSpPr>
          <p:spPr>
            <a:xfrm flipH="1" rot="10800000">
              <a:off x="6917986"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37"/>
            <p:cNvSpPr/>
            <p:nvPr/>
          </p:nvSpPr>
          <p:spPr>
            <a:xfrm flipH="1" rot="10800000">
              <a:off x="6619297"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37"/>
            <p:cNvSpPr/>
            <p:nvPr/>
          </p:nvSpPr>
          <p:spPr>
            <a:xfrm flipH="1" rot="10800000">
              <a:off x="606732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768" name="Shape 1768"/>
        <p:cNvGrpSpPr/>
        <p:nvPr/>
      </p:nvGrpSpPr>
      <p:grpSpPr>
        <a:xfrm>
          <a:off x="0" y="0"/>
          <a:ext cx="0" cy="0"/>
          <a:chOff x="0" y="0"/>
          <a:chExt cx="0" cy="0"/>
        </a:xfrm>
      </p:grpSpPr>
      <p:sp>
        <p:nvSpPr>
          <p:cNvPr id="1769" name="Google Shape;1769;p238"/>
          <p:cNvSpPr txBox="1"/>
          <p:nvPr>
            <p:ph hasCustomPrompt="1" type="title"/>
          </p:nvPr>
        </p:nvSpPr>
        <p:spPr>
          <a:xfrm>
            <a:off x="735300" y="5911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770" name="Google Shape;1770;p238"/>
          <p:cNvSpPr txBox="1"/>
          <p:nvPr>
            <p:ph idx="1" type="subTitle"/>
          </p:nvPr>
        </p:nvSpPr>
        <p:spPr>
          <a:xfrm>
            <a:off x="735290" y="11783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1" name="Google Shape;1771;p238"/>
          <p:cNvSpPr txBox="1"/>
          <p:nvPr>
            <p:ph hasCustomPrompt="1" idx="2" type="title"/>
          </p:nvPr>
        </p:nvSpPr>
        <p:spPr>
          <a:xfrm>
            <a:off x="735300" y="2049256"/>
            <a:ext cx="3857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772" name="Google Shape;1772;p238"/>
          <p:cNvSpPr txBox="1"/>
          <p:nvPr>
            <p:ph idx="3" type="subTitle"/>
          </p:nvPr>
        </p:nvSpPr>
        <p:spPr>
          <a:xfrm>
            <a:off x="735300" y="26492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3" name="Google Shape;1773;p238"/>
          <p:cNvSpPr txBox="1"/>
          <p:nvPr>
            <p:ph hasCustomPrompt="1" idx="4" type="title"/>
          </p:nvPr>
        </p:nvSpPr>
        <p:spPr>
          <a:xfrm>
            <a:off x="735300" y="35073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774" name="Google Shape;1774;p238"/>
          <p:cNvSpPr txBox="1"/>
          <p:nvPr>
            <p:ph idx="5" type="subTitle"/>
          </p:nvPr>
        </p:nvSpPr>
        <p:spPr>
          <a:xfrm>
            <a:off x="735160" y="4115775"/>
            <a:ext cx="35100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75" name="Google Shape;1775;p238"/>
          <p:cNvGrpSpPr/>
          <p:nvPr/>
        </p:nvGrpSpPr>
        <p:grpSpPr>
          <a:xfrm flipH="1" rot="10800000">
            <a:off x="6084961" y="298580"/>
            <a:ext cx="3676805" cy="4546335"/>
            <a:chOff x="6084961" y="352067"/>
            <a:chExt cx="3676805" cy="4546335"/>
          </a:xfrm>
        </p:grpSpPr>
        <p:sp>
          <p:nvSpPr>
            <p:cNvPr id="1776" name="Google Shape;1776;p238"/>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38"/>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38"/>
            <p:cNvSpPr/>
            <p:nvPr/>
          </p:nvSpPr>
          <p:spPr>
            <a:xfrm flipH="1" rot="10800000">
              <a:off x="6483853"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779" name="Shape 1779"/>
        <p:cNvGrpSpPr/>
        <p:nvPr/>
      </p:nvGrpSpPr>
      <p:grpSpPr>
        <a:xfrm>
          <a:off x="0" y="0"/>
          <a:ext cx="0" cy="0"/>
          <a:chOff x="0" y="0"/>
          <a:chExt cx="0" cy="0"/>
        </a:xfrm>
      </p:grpSpPr>
      <p:sp>
        <p:nvSpPr>
          <p:cNvPr id="1780" name="Google Shape;1780;p239"/>
          <p:cNvSpPr txBox="1"/>
          <p:nvPr>
            <p:ph idx="1" type="subTitle"/>
          </p:nvPr>
        </p:nvSpPr>
        <p:spPr>
          <a:xfrm>
            <a:off x="714300" y="1485900"/>
            <a:ext cx="3857700" cy="118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1" name="Google Shape;1781;p239"/>
          <p:cNvSpPr txBox="1"/>
          <p:nvPr>
            <p:ph type="title"/>
          </p:nvPr>
        </p:nvSpPr>
        <p:spPr>
          <a:xfrm>
            <a:off x="714300" y="549600"/>
            <a:ext cx="3522300" cy="79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sz="4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2" name="Google Shape;1782;p239"/>
          <p:cNvSpPr txBox="1"/>
          <p:nvPr/>
        </p:nvSpPr>
        <p:spPr>
          <a:xfrm>
            <a:off x="714300" y="3543950"/>
            <a:ext cx="3188700" cy="660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sz="1200">
              <a:solidFill>
                <a:schemeClr val="dk1"/>
              </a:solidFill>
              <a:latin typeface="Cabin"/>
              <a:ea typeface="Cabin"/>
              <a:cs typeface="Cabin"/>
              <a:sym typeface="Cabin"/>
            </a:endParaRPr>
          </a:p>
        </p:txBody>
      </p:sp>
      <p:cxnSp>
        <p:nvCxnSpPr>
          <p:cNvPr id="1783" name="Google Shape;1783;p239"/>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784" name="Google Shape;1784;p239"/>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sp>
        <p:nvSpPr>
          <p:cNvPr id="130" name="Google Shape;130;p25"/>
          <p:cNvSpPr txBox="1"/>
          <p:nvPr>
            <p:ph hasCustomPrompt="1" type="title"/>
          </p:nvPr>
        </p:nvSpPr>
        <p:spPr>
          <a:xfrm>
            <a:off x="2508075" y="1301168"/>
            <a:ext cx="5900700" cy="119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None/>
              <a:defRPr sz="63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31" name="Google Shape;131;p25"/>
          <p:cNvSpPr txBox="1"/>
          <p:nvPr>
            <p:ph idx="1" type="subTitle"/>
          </p:nvPr>
        </p:nvSpPr>
        <p:spPr>
          <a:xfrm>
            <a:off x="2508075" y="2862443"/>
            <a:ext cx="671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32" name="Google Shape;132;p25"/>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133" name="Google Shape;133;p25"/>
          <p:cNvGrpSpPr/>
          <p:nvPr/>
        </p:nvGrpSpPr>
        <p:grpSpPr>
          <a:xfrm>
            <a:off x="-1490264" y="-432652"/>
            <a:ext cx="3612780" cy="4546335"/>
            <a:chOff x="6084961" y="352067"/>
            <a:chExt cx="3612780" cy="4546335"/>
          </a:xfrm>
        </p:grpSpPr>
        <p:sp>
          <p:nvSpPr>
            <p:cNvPr id="134" name="Google Shape;134;p25"/>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7" name="Google Shape;137;p25"/>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785" name="Shape 1785"/>
        <p:cNvGrpSpPr/>
        <p:nvPr/>
      </p:nvGrpSpPr>
      <p:grpSpPr>
        <a:xfrm>
          <a:off x="0" y="0"/>
          <a:ext cx="0" cy="0"/>
          <a:chOff x="0" y="0"/>
          <a:chExt cx="0" cy="0"/>
        </a:xfrm>
      </p:grpSpPr>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1786" name="Shape 1786"/>
        <p:cNvGrpSpPr/>
        <p:nvPr/>
      </p:nvGrpSpPr>
      <p:grpSpPr>
        <a:xfrm>
          <a:off x="0" y="0"/>
          <a:ext cx="0" cy="0"/>
          <a:chOff x="0" y="0"/>
          <a:chExt cx="0" cy="0"/>
        </a:xfrm>
      </p:grpSpPr>
      <p:grpSp>
        <p:nvGrpSpPr>
          <p:cNvPr id="1787" name="Google Shape;1787;p241"/>
          <p:cNvGrpSpPr/>
          <p:nvPr/>
        </p:nvGrpSpPr>
        <p:grpSpPr>
          <a:xfrm flipH="1" rot="10800000">
            <a:off x="-1292178" y="298575"/>
            <a:ext cx="3852019" cy="4546340"/>
            <a:chOff x="6338372" y="352067"/>
            <a:chExt cx="3852019" cy="4546340"/>
          </a:xfrm>
        </p:grpSpPr>
        <p:sp>
          <p:nvSpPr>
            <p:cNvPr id="1788" name="Google Shape;1788;p241"/>
            <p:cNvSpPr/>
            <p:nvPr/>
          </p:nvSpPr>
          <p:spPr>
            <a:xfrm flipH="1" rot="10800000">
              <a:off x="6677300" y="3651554"/>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41"/>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41"/>
            <p:cNvSpPr/>
            <p:nvPr/>
          </p:nvSpPr>
          <p:spPr>
            <a:xfrm flipH="1" rot="10800000">
              <a:off x="691247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1" name="Google Shape;1791;p241"/>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1792" name="Shape 1792"/>
        <p:cNvGrpSpPr/>
        <p:nvPr/>
      </p:nvGrpSpPr>
      <p:grpSpPr>
        <a:xfrm>
          <a:off x="0" y="0"/>
          <a:ext cx="0" cy="0"/>
          <a:chOff x="0" y="0"/>
          <a:chExt cx="0" cy="0"/>
        </a:xfrm>
      </p:grpSpPr>
      <p:grpSp>
        <p:nvGrpSpPr>
          <p:cNvPr id="1793" name="Google Shape;1793;p242"/>
          <p:cNvGrpSpPr/>
          <p:nvPr/>
        </p:nvGrpSpPr>
        <p:grpSpPr>
          <a:xfrm rot="5400000">
            <a:off x="-42748" y="-1714997"/>
            <a:ext cx="3138193" cy="3999782"/>
            <a:chOff x="658327" y="477161"/>
            <a:chExt cx="3567344" cy="4546757"/>
          </a:xfrm>
        </p:grpSpPr>
        <p:sp>
          <p:nvSpPr>
            <p:cNvPr id="1794" name="Google Shape;1794;p242"/>
            <p:cNvSpPr/>
            <p:nvPr/>
          </p:nvSpPr>
          <p:spPr>
            <a:xfrm>
              <a:off x="831982"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42"/>
            <p:cNvSpPr/>
            <p:nvPr/>
          </p:nvSpPr>
          <p:spPr>
            <a:xfrm>
              <a:off x="658327"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42"/>
            <p:cNvSpPr/>
            <p:nvPr/>
          </p:nvSpPr>
          <p:spPr>
            <a:xfrm>
              <a:off x="947884"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7" name="Google Shape;1797;p242"/>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1798" name="Google Shape;1798;p242"/>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38" name="Shape 13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9" name="Shape 139"/>
        <p:cNvGrpSpPr/>
        <p:nvPr/>
      </p:nvGrpSpPr>
      <p:grpSpPr>
        <a:xfrm>
          <a:off x="0" y="0"/>
          <a:ext cx="0" cy="0"/>
          <a:chOff x="0" y="0"/>
          <a:chExt cx="0" cy="0"/>
        </a:xfrm>
      </p:grpSpPr>
      <p:sp>
        <p:nvSpPr>
          <p:cNvPr id="140" name="Google Shape;140;p2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7"/>
          <p:cNvSpPr txBox="1"/>
          <p:nvPr>
            <p:ph idx="1" type="subTitle"/>
          </p:nvPr>
        </p:nvSpPr>
        <p:spPr>
          <a:xfrm>
            <a:off x="714300"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7"/>
          <p:cNvSpPr txBox="1"/>
          <p:nvPr>
            <p:ph idx="2" type="title"/>
          </p:nvPr>
        </p:nvSpPr>
        <p:spPr>
          <a:xfrm>
            <a:off x="714300"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3" name="Google Shape;143;p27"/>
          <p:cNvSpPr txBox="1"/>
          <p:nvPr>
            <p:ph hasCustomPrompt="1" idx="3" type="title"/>
          </p:nvPr>
        </p:nvSpPr>
        <p:spPr>
          <a:xfrm>
            <a:off x="1399050"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4" name="Google Shape;144;p27"/>
          <p:cNvSpPr txBox="1"/>
          <p:nvPr>
            <p:ph idx="4" type="subTitle"/>
          </p:nvPr>
        </p:nvSpPr>
        <p:spPr>
          <a:xfrm>
            <a:off x="5978089"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7"/>
          <p:cNvSpPr txBox="1"/>
          <p:nvPr>
            <p:ph idx="5" type="title"/>
          </p:nvPr>
        </p:nvSpPr>
        <p:spPr>
          <a:xfrm>
            <a:off x="5978089"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6" name="Google Shape;146;p27"/>
          <p:cNvSpPr txBox="1"/>
          <p:nvPr>
            <p:ph hasCustomPrompt="1" idx="6" type="title"/>
          </p:nvPr>
        </p:nvSpPr>
        <p:spPr>
          <a:xfrm>
            <a:off x="6662848"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7" name="Google Shape;147;p27"/>
          <p:cNvSpPr txBox="1"/>
          <p:nvPr>
            <p:ph idx="7" type="subTitle"/>
          </p:nvPr>
        </p:nvSpPr>
        <p:spPr>
          <a:xfrm>
            <a:off x="3346195"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7"/>
          <p:cNvSpPr txBox="1"/>
          <p:nvPr>
            <p:ph idx="8" type="title"/>
          </p:nvPr>
        </p:nvSpPr>
        <p:spPr>
          <a:xfrm>
            <a:off x="3346195"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9" name="Google Shape;149;p27"/>
          <p:cNvSpPr txBox="1"/>
          <p:nvPr>
            <p:ph hasCustomPrompt="1" idx="9" type="title"/>
          </p:nvPr>
        </p:nvSpPr>
        <p:spPr>
          <a:xfrm>
            <a:off x="4030949"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0" name="Google Shape;150;p27"/>
          <p:cNvSpPr txBox="1"/>
          <p:nvPr>
            <p:ph idx="13" type="subTitle"/>
          </p:nvPr>
        </p:nvSpPr>
        <p:spPr>
          <a:xfrm>
            <a:off x="714300"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7"/>
          <p:cNvSpPr txBox="1"/>
          <p:nvPr>
            <p:ph idx="14" type="title"/>
          </p:nvPr>
        </p:nvSpPr>
        <p:spPr>
          <a:xfrm>
            <a:off x="714300"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2" name="Google Shape;152;p27"/>
          <p:cNvSpPr txBox="1"/>
          <p:nvPr>
            <p:ph hasCustomPrompt="1" idx="15" type="title"/>
          </p:nvPr>
        </p:nvSpPr>
        <p:spPr>
          <a:xfrm>
            <a:off x="1399050"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3" name="Google Shape;153;p27"/>
          <p:cNvSpPr txBox="1"/>
          <p:nvPr>
            <p:ph idx="16" type="subTitle"/>
          </p:nvPr>
        </p:nvSpPr>
        <p:spPr>
          <a:xfrm>
            <a:off x="5978089"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7"/>
          <p:cNvSpPr txBox="1"/>
          <p:nvPr>
            <p:ph idx="17" type="title"/>
          </p:nvPr>
        </p:nvSpPr>
        <p:spPr>
          <a:xfrm>
            <a:off x="5978089"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5" name="Google Shape;155;p27"/>
          <p:cNvSpPr txBox="1"/>
          <p:nvPr>
            <p:ph hasCustomPrompt="1" idx="18" type="title"/>
          </p:nvPr>
        </p:nvSpPr>
        <p:spPr>
          <a:xfrm>
            <a:off x="6662848"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6" name="Google Shape;156;p27"/>
          <p:cNvSpPr txBox="1"/>
          <p:nvPr>
            <p:ph idx="19" type="subTitle"/>
          </p:nvPr>
        </p:nvSpPr>
        <p:spPr>
          <a:xfrm>
            <a:off x="3346195"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7"/>
          <p:cNvSpPr txBox="1"/>
          <p:nvPr>
            <p:ph idx="20" type="title"/>
          </p:nvPr>
        </p:nvSpPr>
        <p:spPr>
          <a:xfrm>
            <a:off x="3346195"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8" name="Google Shape;158;p27"/>
          <p:cNvSpPr txBox="1"/>
          <p:nvPr>
            <p:ph hasCustomPrompt="1" idx="21" type="title"/>
          </p:nvPr>
        </p:nvSpPr>
        <p:spPr>
          <a:xfrm>
            <a:off x="4030949"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cxnSp>
        <p:nvCxnSpPr>
          <p:cNvPr id="159" name="Google Shape;159;p27"/>
          <p:cNvCxnSpPr/>
          <p:nvPr/>
        </p:nvCxnSpPr>
        <p:spPr>
          <a:xfrm>
            <a:off x="1026150" y="41173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160" name="Google Shape;160;p27"/>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3">
    <p:spTree>
      <p:nvGrpSpPr>
        <p:cNvPr id="161" name="Shape 161"/>
        <p:cNvGrpSpPr/>
        <p:nvPr/>
      </p:nvGrpSpPr>
      <p:grpSpPr>
        <a:xfrm>
          <a:off x="0" y="0"/>
          <a:ext cx="0" cy="0"/>
          <a:chOff x="0" y="0"/>
          <a:chExt cx="0" cy="0"/>
        </a:xfrm>
      </p:grpSpPr>
      <p:sp>
        <p:nvSpPr>
          <p:cNvPr id="162" name="Google Shape;162;p28"/>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28"/>
          <p:cNvSpPr txBox="1"/>
          <p:nvPr>
            <p:ph idx="1" type="subTitle"/>
          </p:nvPr>
        </p:nvSpPr>
        <p:spPr>
          <a:xfrm>
            <a:off x="1785000"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8"/>
          <p:cNvSpPr txBox="1"/>
          <p:nvPr>
            <p:ph idx="2" type="title"/>
          </p:nvPr>
        </p:nvSpPr>
        <p:spPr>
          <a:xfrm>
            <a:off x="1785000"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5" name="Google Shape;165;p28"/>
          <p:cNvSpPr txBox="1"/>
          <p:nvPr>
            <p:ph idx="3" type="subTitle"/>
          </p:nvPr>
        </p:nvSpPr>
        <p:spPr>
          <a:xfrm>
            <a:off x="5021775"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8"/>
          <p:cNvSpPr txBox="1"/>
          <p:nvPr>
            <p:ph idx="4" type="title"/>
          </p:nvPr>
        </p:nvSpPr>
        <p:spPr>
          <a:xfrm>
            <a:off x="5021773"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67" name="Google Shape;167;p28"/>
          <p:cNvGrpSpPr/>
          <p:nvPr/>
        </p:nvGrpSpPr>
        <p:grpSpPr>
          <a:xfrm rot="5400000">
            <a:off x="6216052" y="-2027547"/>
            <a:ext cx="3077493" cy="3999782"/>
            <a:chOff x="337535" y="477161"/>
            <a:chExt cx="3498343" cy="4546757"/>
          </a:xfrm>
        </p:grpSpPr>
        <p:sp>
          <p:nvSpPr>
            <p:cNvPr id="168" name="Google Shape;168;p28"/>
            <p:cNvSpPr/>
            <p:nvPr/>
          </p:nvSpPr>
          <p:spPr>
            <a:xfrm>
              <a:off x="413331"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1" name="Google Shape;171;p28"/>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72" name="Shape 172"/>
        <p:cNvGrpSpPr/>
        <p:nvPr/>
      </p:nvGrpSpPr>
      <p:grpSpPr>
        <a:xfrm>
          <a:off x="0" y="0"/>
          <a:ext cx="0" cy="0"/>
          <a:chOff x="0" y="0"/>
          <a:chExt cx="0" cy="0"/>
        </a:xfrm>
      </p:grpSpPr>
      <p:sp>
        <p:nvSpPr>
          <p:cNvPr id="173" name="Google Shape;173;p2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29"/>
          <p:cNvSpPr txBox="1"/>
          <p:nvPr>
            <p:ph idx="1" type="subTitle"/>
          </p:nvPr>
        </p:nvSpPr>
        <p:spPr>
          <a:xfrm>
            <a:off x="714300"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9"/>
          <p:cNvSpPr txBox="1"/>
          <p:nvPr>
            <p:ph idx="2" type="title"/>
          </p:nvPr>
        </p:nvSpPr>
        <p:spPr>
          <a:xfrm>
            <a:off x="714300"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6" name="Google Shape;176;p29"/>
          <p:cNvSpPr txBox="1"/>
          <p:nvPr>
            <p:ph idx="3" type="subTitle"/>
          </p:nvPr>
        </p:nvSpPr>
        <p:spPr>
          <a:xfrm>
            <a:off x="6063898"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9"/>
          <p:cNvSpPr txBox="1"/>
          <p:nvPr>
            <p:ph idx="4" type="title"/>
          </p:nvPr>
        </p:nvSpPr>
        <p:spPr>
          <a:xfrm>
            <a:off x="6063895"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 name="Google Shape;178;p29"/>
          <p:cNvSpPr txBox="1"/>
          <p:nvPr>
            <p:ph idx="5" type="subTitle"/>
          </p:nvPr>
        </p:nvSpPr>
        <p:spPr>
          <a:xfrm>
            <a:off x="3389099"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9"/>
          <p:cNvSpPr txBox="1"/>
          <p:nvPr>
            <p:ph idx="6" type="title"/>
          </p:nvPr>
        </p:nvSpPr>
        <p:spPr>
          <a:xfrm>
            <a:off x="3389098"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180" name="Google Shape;180;p29"/>
          <p:cNvGrpSpPr/>
          <p:nvPr/>
        </p:nvGrpSpPr>
        <p:grpSpPr>
          <a:xfrm rot="5400000">
            <a:off x="6216052" y="-2027547"/>
            <a:ext cx="3077493" cy="3999782"/>
            <a:chOff x="337535" y="477161"/>
            <a:chExt cx="3498343" cy="4546757"/>
          </a:xfrm>
        </p:grpSpPr>
        <p:sp>
          <p:nvSpPr>
            <p:cNvPr id="181" name="Google Shape;181;p29"/>
            <p:cNvSpPr/>
            <p:nvPr/>
          </p:nvSpPr>
          <p:spPr>
            <a:xfrm>
              <a:off x="748985"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4" name="Google Shape;184;p29"/>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185" name="Shape 185"/>
        <p:cNvGrpSpPr/>
        <p:nvPr/>
      </p:nvGrpSpPr>
      <p:grpSpPr>
        <a:xfrm>
          <a:off x="0" y="0"/>
          <a:ext cx="0" cy="0"/>
          <a:chOff x="0" y="0"/>
          <a:chExt cx="0" cy="0"/>
        </a:xfrm>
      </p:grpSpPr>
      <p:sp>
        <p:nvSpPr>
          <p:cNvPr id="186" name="Google Shape;186;p30"/>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30"/>
          <p:cNvSpPr txBox="1"/>
          <p:nvPr>
            <p:ph idx="1" type="subTitle"/>
          </p:nvPr>
        </p:nvSpPr>
        <p:spPr>
          <a:xfrm>
            <a:off x="5505575" y="1536814"/>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30"/>
          <p:cNvSpPr txBox="1"/>
          <p:nvPr>
            <p:ph idx="2" type="title"/>
          </p:nvPr>
        </p:nvSpPr>
        <p:spPr>
          <a:xfrm>
            <a:off x="5505586" y="1193208"/>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9" name="Google Shape;189;p30"/>
          <p:cNvSpPr txBox="1"/>
          <p:nvPr>
            <p:ph idx="3" type="subTitle"/>
          </p:nvPr>
        </p:nvSpPr>
        <p:spPr>
          <a:xfrm>
            <a:off x="5505575" y="394716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30"/>
          <p:cNvSpPr txBox="1"/>
          <p:nvPr>
            <p:ph idx="4" type="title"/>
          </p:nvPr>
        </p:nvSpPr>
        <p:spPr>
          <a:xfrm>
            <a:off x="5505582" y="360355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1" name="Google Shape;191;p30"/>
          <p:cNvSpPr txBox="1"/>
          <p:nvPr>
            <p:ph idx="5" type="subTitle"/>
          </p:nvPr>
        </p:nvSpPr>
        <p:spPr>
          <a:xfrm>
            <a:off x="5505600" y="274197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30"/>
          <p:cNvSpPr txBox="1"/>
          <p:nvPr>
            <p:ph idx="6" type="title"/>
          </p:nvPr>
        </p:nvSpPr>
        <p:spPr>
          <a:xfrm>
            <a:off x="5505602" y="239836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193" name="Google Shape;193;p30"/>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94" name="Shape 194"/>
        <p:cNvGrpSpPr/>
        <p:nvPr/>
      </p:nvGrpSpPr>
      <p:grpSpPr>
        <a:xfrm>
          <a:off x="0" y="0"/>
          <a:ext cx="0" cy="0"/>
          <a:chOff x="0" y="0"/>
          <a:chExt cx="0" cy="0"/>
        </a:xfrm>
      </p:grpSpPr>
      <p:sp>
        <p:nvSpPr>
          <p:cNvPr id="195" name="Google Shape;195;p31"/>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6" name="Google Shape;196;p31"/>
          <p:cNvSpPr txBox="1"/>
          <p:nvPr>
            <p:ph idx="1" type="subTitle"/>
          </p:nvPr>
        </p:nvSpPr>
        <p:spPr>
          <a:xfrm>
            <a:off x="1846488"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1"/>
          <p:cNvSpPr txBox="1"/>
          <p:nvPr>
            <p:ph idx="2" type="title"/>
          </p:nvPr>
        </p:nvSpPr>
        <p:spPr>
          <a:xfrm>
            <a:off x="1846488"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8" name="Google Shape;198;p31"/>
          <p:cNvSpPr txBox="1"/>
          <p:nvPr>
            <p:ph idx="3" type="subTitle"/>
          </p:nvPr>
        </p:nvSpPr>
        <p:spPr>
          <a:xfrm>
            <a:off x="6054589"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31"/>
          <p:cNvSpPr txBox="1"/>
          <p:nvPr>
            <p:ph idx="4" type="title"/>
          </p:nvPr>
        </p:nvSpPr>
        <p:spPr>
          <a:xfrm>
            <a:off x="6054589"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0" name="Google Shape;200;p31"/>
          <p:cNvSpPr txBox="1"/>
          <p:nvPr>
            <p:ph idx="5" type="subTitle"/>
          </p:nvPr>
        </p:nvSpPr>
        <p:spPr>
          <a:xfrm>
            <a:off x="1846501"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31"/>
          <p:cNvSpPr txBox="1"/>
          <p:nvPr>
            <p:ph idx="6" type="title"/>
          </p:nvPr>
        </p:nvSpPr>
        <p:spPr>
          <a:xfrm>
            <a:off x="1846501"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2" name="Google Shape;202;p31"/>
          <p:cNvSpPr txBox="1"/>
          <p:nvPr>
            <p:ph idx="7" type="subTitle"/>
          </p:nvPr>
        </p:nvSpPr>
        <p:spPr>
          <a:xfrm>
            <a:off x="6054589"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31"/>
          <p:cNvSpPr txBox="1"/>
          <p:nvPr>
            <p:ph idx="8" type="title"/>
          </p:nvPr>
        </p:nvSpPr>
        <p:spPr>
          <a:xfrm>
            <a:off x="6054589"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204" name="Google Shape;204;p31"/>
          <p:cNvGrpSpPr/>
          <p:nvPr/>
        </p:nvGrpSpPr>
        <p:grpSpPr>
          <a:xfrm flipH="1" rot="-5400000">
            <a:off x="6024052" y="-1983395"/>
            <a:ext cx="3461492" cy="3999782"/>
            <a:chOff x="342710" y="477161"/>
            <a:chExt cx="3934855" cy="4546757"/>
          </a:xfrm>
        </p:grpSpPr>
        <p:sp>
          <p:nvSpPr>
            <p:cNvPr id="205" name="Google Shape;205;p31"/>
            <p:cNvSpPr/>
            <p:nvPr/>
          </p:nvSpPr>
          <p:spPr>
            <a:xfrm>
              <a:off x="342710"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a:off x="1863851"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8" name="Google Shape;208;p31"/>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09" name="Shape 209"/>
        <p:cNvGrpSpPr/>
        <p:nvPr/>
      </p:nvGrpSpPr>
      <p:grpSpPr>
        <a:xfrm>
          <a:off x="0" y="0"/>
          <a:ext cx="0" cy="0"/>
          <a:chOff x="0" y="0"/>
          <a:chExt cx="0" cy="0"/>
        </a:xfrm>
      </p:grpSpPr>
      <p:sp>
        <p:nvSpPr>
          <p:cNvPr id="210" name="Google Shape;210;p3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1" name="Google Shape;211;p32"/>
          <p:cNvSpPr txBox="1"/>
          <p:nvPr>
            <p:ph idx="1" type="subTitle"/>
          </p:nvPr>
        </p:nvSpPr>
        <p:spPr>
          <a:xfrm>
            <a:off x="7143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32"/>
          <p:cNvSpPr txBox="1"/>
          <p:nvPr>
            <p:ph idx="2" type="title"/>
          </p:nvPr>
        </p:nvSpPr>
        <p:spPr>
          <a:xfrm>
            <a:off x="714288"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3" name="Google Shape;213;p32"/>
          <p:cNvSpPr txBox="1"/>
          <p:nvPr>
            <p:ph idx="3" type="subTitle"/>
          </p:nvPr>
        </p:nvSpPr>
        <p:spPr>
          <a:xfrm>
            <a:off x="62766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32"/>
          <p:cNvSpPr txBox="1"/>
          <p:nvPr>
            <p:ph idx="4" type="title"/>
          </p:nvPr>
        </p:nvSpPr>
        <p:spPr>
          <a:xfrm>
            <a:off x="6276595"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5" name="Google Shape;215;p32"/>
          <p:cNvSpPr txBox="1"/>
          <p:nvPr>
            <p:ph idx="5" type="subTitle"/>
          </p:nvPr>
        </p:nvSpPr>
        <p:spPr>
          <a:xfrm>
            <a:off x="3495463"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2"/>
          <p:cNvSpPr txBox="1"/>
          <p:nvPr>
            <p:ph idx="6" type="title"/>
          </p:nvPr>
        </p:nvSpPr>
        <p:spPr>
          <a:xfrm>
            <a:off x="3495454"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7" name="Google Shape;217;p32"/>
          <p:cNvSpPr txBox="1"/>
          <p:nvPr>
            <p:ph idx="7" type="subTitle"/>
          </p:nvPr>
        </p:nvSpPr>
        <p:spPr>
          <a:xfrm>
            <a:off x="7143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32"/>
          <p:cNvSpPr txBox="1"/>
          <p:nvPr>
            <p:ph idx="8" type="title"/>
          </p:nvPr>
        </p:nvSpPr>
        <p:spPr>
          <a:xfrm>
            <a:off x="714288"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9" name="Google Shape;219;p32"/>
          <p:cNvSpPr txBox="1"/>
          <p:nvPr>
            <p:ph idx="9" type="subTitle"/>
          </p:nvPr>
        </p:nvSpPr>
        <p:spPr>
          <a:xfrm>
            <a:off x="62766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2"/>
          <p:cNvSpPr txBox="1"/>
          <p:nvPr>
            <p:ph idx="13" type="title"/>
          </p:nvPr>
        </p:nvSpPr>
        <p:spPr>
          <a:xfrm>
            <a:off x="6276595"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1" name="Google Shape;221;p32"/>
          <p:cNvSpPr txBox="1"/>
          <p:nvPr>
            <p:ph idx="14" type="subTitle"/>
          </p:nvPr>
        </p:nvSpPr>
        <p:spPr>
          <a:xfrm>
            <a:off x="3495463"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32"/>
          <p:cNvSpPr txBox="1"/>
          <p:nvPr>
            <p:ph idx="15" type="title"/>
          </p:nvPr>
        </p:nvSpPr>
        <p:spPr>
          <a:xfrm>
            <a:off x="3495454"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223" name="Google Shape;223;p32"/>
          <p:cNvCxnSpPr/>
          <p:nvPr/>
        </p:nvCxnSpPr>
        <p:spPr>
          <a:xfrm rot="10800000">
            <a:off x="228600" y="33363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224" name="Google Shape;224;p32"/>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25" name="Shape 225"/>
        <p:cNvGrpSpPr/>
        <p:nvPr/>
      </p:nvGrpSpPr>
      <p:grpSpPr>
        <a:xfrm>
          <a:off x="0" y="0"/>
          <a:ext cx="0" cy="0"/>
          <a:chOff x="0" y="0"/>
          <a:chExt cx="0" cy="0"/>
        </a:xfrm>
      </p:grpSpPr>
      <p:sp>
        <p:nvSpPr>
          <p:cNvPr id="226" name="Google Shape;226;p33"/>
          <p:cNvSpPr txBox="1"/>
          <p:nvPr>
            <p:ph idx="1" type="subTitle"/>
          </p:nvPr>
        </p:nvSpPr>
        <p:spPr>
          <a:xfrm>
            <a:off x="714300" y="853539"/>
            <a:ext cx="3882900" cy="162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3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33"/>
          <p:cNvSpPr txBox="1"/>
          <p:nvPr>
            <p:ph type="title"/>
          </p:nvPr>
        </p:nvSpPr>
        <p:spPr>
          <a:xfrm>
            <a:off x="-85350" y="3200800"/>
            <a:ext cx="4416900" cy="701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228" name="Google Shape;228;p33"/>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229" name="Shape 229"/>
        <p:cNvGrpSpPr/>
        <p:nvPr/>
      </p:nvGrpSpPr>
      <p:grpSpPr>
        <a:xfrm>
          <a:off x="0" y="0"/>
          <a:ext cx="0" cy="0"/>
          <a:chOff x="0" y="0"/>
          <a:chExt cx="0" cy="0"/>
        </a:xfrm>
      </p:grpSpPr>
      <p:sp>
        <p:nvSpPr>
          <p:cNvPr id="230" name="Google Shape;230;p34"/>
          <p:cNvSpPr txBox="1"/>
          <p:nvPr>
            <p:ph idx="1" type="subTitle"/>
          </p:nvPr>
        </p:nvSpPr>
        <p:spPr>
          <a:xfrm>
            <a:off x="973575" y="2561937"/>
            <a:ext cx="2552700" cy="10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34"/>
          <p:cNvSpPr txBox="1"/>
          <p:nvPr>
            <p:ph type="title"/>
          </p:nvPr>
        </p:nvSpPr>
        <p:spPr>
          <a:xfrm>
            <a:off x="973550" y="1512363"/>
            <a:ext cx="2552700" cy="94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232" name="Google Shape;232;p34"/>
          <p:cNvGrpSpPr/>
          <p:nvPr/>
        </p:nvGrpSpPr>
        <p:grpSpPr>
          <a:xfrm rot="5400000">
            <a:off x="-55662" y="-2437959"/>
            <a:ext cx="3164020" cy="3999782"/>
            <a:chOff x="-178181" y="477161"/>
            <a:chExt cx="3596704" cy="4546757"/>
          </a:xfrm>
        </p:grpSpPr>
        <p:sp>
          <p:nvSpPr>
            <p:cNvPr id="233" name="Google Shape;233;p34"/>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34"/>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237" name="Google Shape;237;p34"/>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238" name="Shape 238"/>
        <p:cNvGrpSpPr/>
        <p:nvPr/>
      </p:nvGrpSpPr>
      <p:grpSpPr>
        <a:xfrm>
          <a:off x="0" y="0"/>
          <a:ext cx="0" cy="0"/>
          <a:chOff x="0" y="0"/>
          <a:chExt cx="0" cy="0"/>
        </a:xfrm>
      </p:grpSpPr>
      <p:sp>
        <p:nvSpPr>
          <p:cNvPr id="239" name="Google Shape;239;p35"/>
          <p:cNvSpPr txBox="1"/>
          <p:nvPr>
            <p:ph idx="1" type="subTitle"/>
          </p:nvPr>
        </p:nvSpPr>
        <p:spPr>
          <a:xfrm>
            <a:off x="714300" y="1104901"/>
            <a:ext cx="7715400" cy="34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40" name="Google Shape;240;p35"/>
          <p:cNvGrpSpPr/>
          <p:nvPr/>
        </p:nvGrpSpPr>
        <p:grpSpPr>
          <a:xfrm rot="5400000">
            <a:off x="6116538" y="2915016"/>
            <a:ext cx="3164020" cy="3999782"/>
            <a:chOff x="-178181" y="477161"/>
            <a:chExt cx="3596704" cy="4546757"/>
          </a:xfrm>
        </p:grpSpPr>
        <p:sp>
          <p:nvSpPr>
            <p:cNvPr id="241" name="Google Shape;241;p35"/>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4" name="Google Shape;244;p35"/>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
        <p:nvSpPr>
          <p:cNvPr id="245" name="Google Shape;245;p3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46" name="Google Shape;246;p35"/>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_1">
    <p:spTree>
      <p:nvGrpSpPr>
        <p:cNvPr id="247" name="Shape 247"/>
        <p:cNvGrpSpPr/>
        <p:nvPr/>
      </p:nvGrpSpPr>
      <p:grpSpPr>
        <a:xfrm>
          <a:off x="0" y="0"/>
          <a:ext cx="0" cy="0"/>
          <a:chOff x="0" y="0"/>
          <a:chExt cx="0" cy="0"/>
        </a:xfrm>
      </p:grpSpPr>
      <p:sp>
        <p:nvSpPr>
          <p:cNvPr id="248" name="Google Shape;248;p36"/>
          <p:cNvSpPr txBox="1"/>
          <p:nvPr>
            <p:ph idx="1" type="subTitle"/>
          </p:nvPr>
        </p:nvSpPr>
        <p:spPr>
          <a:xfrm>
            <a:off x="714300" y="1433598"/>
            <a:ext cx="4574400" cy="261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49" name="Google Shape;249;p36"/>
          <p:cNvSpPr txBox="1"/>
          <p:nvPr>
            <p:ph type="title"/>
          </p:nvPr>
        </p:nvSpPr>
        <p:spPr>
          <a:xfrm>
            <a:off x="714300" y="430675"/>
            <a:ext cx="4574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50" name="Google Shape;250;p36"/>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251" name="Google Shape;251;p36"/>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252" name="Google Shape;252;p36"/>
          <p:cNvGrpSpPr/>
          <p:nvPr/>
        </p:nvGrpSpPr>
        <p:grpSpPr>
          <a:xfrm>
            <a:off x="6067328" y="298580"/>
            <a:ext cx="3771397" cy="4546335"/>
            <a:chOff x="6067328" y="352067"/>
            <a:chExt cx="3771397" cy="4546335"/>
          </a:xfrm>
        </p:grpSpPr>
        <p:sp>
          <p:nvSpPr>
            <p:cNvPr id="253" name="Google Shape;253;p36"/>
            <p:cNvSpPr/>
            <p:nvPr/>
          </p:nvSpPr>
          <p:spPr>
            <a:xfrm flipH="1" rot="10800000">
              <a:off x="6917986"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flipH="1" rot="10800000">
              <a:off x="6619297"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p:nvPr/>
          </p:nvSpPr>
          <p:spPr>
            <a:xfrm flipH="1" rot="10800000">
              <a:off x="606732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256" name="Shape 256"/>
        <p:cNvGrpSpPr/>
        <p:nvPr/>
      </p:nvGrpSpPr>
      <p:grpSpPr>
        <a:xfrm>
          <a:off x="0" y="0"/>
          <a:ext cx="0" cy="0"/>
          <a:chOff x="0" y="0"/>
          <a:chExt cx="0" cy="0"/>
        </a:xfrm>
      </p:grpSpPr>
      <p:sp>
        <p:nvSpPr>
          <p:cNvPr id="257" name="Google Shape;257;p37"/>
          <p:cNvSpPr txBox="1"/>
          <p:nvPr>
            <p:ph hasCustomPrompt="1" type="title"/>
          </p:nvPr>
        </p:nvSpPr>
        <p:spPr>
          <a:xfrm>
            <a:off x="735300" y="5911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258" name="Google Shape;258;p37"/>
          <p:cNvSpPr txBox="1"/>
          <p:nvPr>
            <p:ph idx="1" type="subTitle"/>
          </p:nvPr>
        </p:nvSpPr>
        <p:spPr>
          <a:xfrm>
            <a:off x="735290" y="11783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9" name="Google Shape;259;p37"/>
          <p:cNvSpPr txBox="1"/>
          <p:nvPr>
            <p:ph hasCustomPrompt="1" idx="2" type="title"/>
          </p:nvPr>
        </p:nvSpPr>
        <p:spPr>
          <a:xfrm>
            <a:off x="735300" y="2049256"/>
            <a:ext cx="3857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260" name="Google Shape;260;p37"/>
          <p:cNvSpPr txBox="1"/>
          <p:nvPr>
            <p:ph idx="3" type="subTitle"/>
          </p:nvPr>
        </p:nvSpPr>
        <p:spPr>
          <a:xfrm>
            <a:off x="735300" y="26492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1" name="Google Shape;261;p37"/>
          <p:cNvSpPr txBox="1"/>
          <p:nvPr>
            <p:ph hasCustomPrompt="1" idx="4" type="title"/>
          </p:nvPr>
        </p:nvSpPr>
        <p:spPr>
          <a:xfrm>
            <a:off x="735300" y="35073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262" name="Google Shape;262;p37"/>
          <p:cNvSpPr txBox="1"/>
          <p:nvPr>
            <p:ph idx="5" type="subTitle"/>
          </p:nvPr>
        </p:nvSpPr>
        <p:spPr>
          <a:xfrm>
            <a:off x="735160" y="4115775"/>
            <a:ext cx="35100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3" name="Google Shape;263;p37"/>
          <p:cNvGrpSpPr/>
          <p:nvPr/>
        </p:nvGrpSpPr>
        <p:grpSpPr>
          <a:xfrm flipH="1" rot="10800000">
            <a:off x="6084961" y="298580"/>
            <a:ext cx="3676805" cy="4546335"/>
            <a:chOff x="6084961" y="352067"/>
            <a:chExt cx="3676805" cy="4546335"/>
          </a:xfrm>
        </p:grpSpPr>
        <p:sp>
          <p:nvSpPr>
            <p:cNvPr id="264" name="Google Shape;264;p37"/>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flipH="1" rot="10800000">
              <a:off x="6483853"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267" name="Shape 267"/>
        <p:cNvGrpSpPr/>
        <p:nvPr/>
      </p:nvGrpSpPr>
      <p:grpSpPr>
        <a:xfrm>
          <a:off x="0" y="0"/>
          <a:ext cx="0" cy="0"/>
          <a:chOff x="0" y="0"/>
          <a:chExt cx="0" cy="0"/>
        </a:xfrm>
      </p:grpSpPr>
      <p:sp>
        <p:nvSpPr>
          <p:cNvPr id="268" name="Google Shape;268;p38"/>
          <p:cNvSpPr txBox="1"/>
          <p:nvPr>
            <p:ph idx="1" type="subTitle"/>
          </p:nvPr>
        </p:nvSpPr>
        <p:spPr>
          <a:xfrm>
            <a:off x="714300" y="1485900"/>
            <a:ext cx="3857700" cy="118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38"/>
          <p:cNvSpPr txBox="1"/>
          <p:nvPr>
            <p:ph type="title"/>
          </p:nvPr>
        </p:nvSpPr>
        <p:spPr>
          <a:xfrm>
            <a:off x="714300" y="549600"/>
            <a:ext cx="3522300" cy="79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sz="4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0" name="Google Shape;270;p38"/>
          <p:cNvSpPr txBox="1"/>
          <p:nvPr/>
        </p:nvSpPr>
        <p:spPr>
          <a:xfrm>
            <a:off x="714300" y="3543950"/>
            <a:ext cx="3188700" cy="660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sz="1200">
              <a:solidFill>
                <a:schemeClr val="dk1"/>
              </a:solidFill>
              <a:latin typeface="Cabin"/>
              <a:ea typeface="Cabin"/>
              <a:cs typeface="Cabin"/>
              <a:sym typeface="Cabin"/>
            </a:endParaRPr>
          </a:p>
        </p:txBody>
      </p:sp>
      <p:cxnSp>
        <p:nvCxnSpPr>
          <p:cNvPr id="271" name="Google Shape;271;p38"/>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272" name="Google Shape;272;p38"/>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73" name="Shape 27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274" name="Shape 274"/>
        <p:cNvGrpSpPr/>
        <p:nvPr/>
      </p:nvGrpSpPr>
      <p:grpSpPr>
        <a:xfrm>
          <a:off x="0" y="0"/>
          <a:ext cx="0" cy="0"/>
          <a:chOff x="0" y="0"/>
          <a:chExt cx="0" cy="0"/>
        </a:xfrm>
      </p:grpSpPr>
      <p:grpSp>
        <p:nvGrpSpPr>
          <p:cNvPr id="275" name="Google Shape;275;p40"/>
          <p:cNvGrpSpPr/>
          <p:nvPr/>
        </p:nvGrpSpPr>
        <p:grpSpPr>
          <a:xfrm flipH="1" rot="10800000">
            <a:off x="-1292178" y="298575"/>
            <a:ext cx="3852019" cy="4546340"/>
            <a:chOff x="6338372" y="352067"/>
            <a:chExt cx="3852019" cy="4546340"/>
          </a:xfrm>
        </p:grpSpPr>
        <p:sp>
          <p:nvSpPr>
            <p:cNvPr id="276" name="Google Shape;276;p40"/>
            <p:cNvSpPr/>
            <p:nvPr/>
          </p:nvSpPr>
          <p:spPr>
            <a:xfrm flipH="1" rot="10800000">
              <a:off x="6677300" y="3651554"/>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p:nvPr/>
          </p:nvSpPr>
          <p:spPr>
            <a:xfrm flipH="1" rot="10800000">
              <a:off x="691247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9" name="Google Shape;279;p40"/>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280" name="Shape 280"/>
        <p:cNvGrpSpPr/>
        <p:nvPr/>
      </p:nvGrpSpPr>
      <p:grpSpPr>
        <a:xfrm>
          <a:off x="0" y="0"/>
          <a:ext cx="0" cy="0"/>
          <a:chOff x="0" y="0"/>
          <a:chExt cx="0" cy="0"/>
        </a:xfrm>
      </p:grpSpPr>
      <p:grpSp>
        <p:nvGrpSpPr>
          <p:cNvPr id="281" name="Google Shape;281;p41"/>
          <p:cNvGrpSpPr/>
          <p:nvPr/>
        </p:nvGrpSpPr>
        <p:grpSpPr>
          <a:xfrm rot="5400000">
            <a:off x="-42748" y="-1714997"/>
            <a:ext cx="3138193" cy="3999782"/>
            <a:chOff x="658327" y="477161"/>
            <a:chExt cx="3567344" cy="4546757"/>
          </a:xfrm>
        </p:grpSpPr>
        <p:sp>
          <p:nvSpPr>
            <p:cNvPr id="282" name="Google Shape;282;p41"/>
            <p:cNvSpPr/>
            <p:nvPr/>
          </p:nvSpPr>
          <p:spPr>
            <a:xfrm>
              <a:off x="831982"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1"/>
            <p:cNvSpPr/>
            <p:nvPr/>
          </p:nvSpPr>
          <p:spPr>
            <a:xfrm>
              <a:off x="658327"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p:nvPr/>
          </p:nvSpPr>
          <p:spPr>
            <a:xfrm>
              <a:off x="947884"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5" name="Google Shape;285;p41"/>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286" name="Google Shape;286;p41"/>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 name="Shape 290"/>
        <p:cNvGrpSpPr/>
        <p:nvPr/>
      </p:nvGrpSpPr>
      <p:grpSpPr>
        <a:xfrm>
          <a:off x="0" y="0"/>
          <a:ext cx="0" cy="0"/>
          <a:chOff x="0" y="0"/>
          <a:chExt cx="0" cy="0"/>
        </a:xfrm>
      </p:grpSpPr>
      <p:sp>
        <p:nvSpPr>
          <p:cNvPr id="291" name="Google Shape;291;p43"/>
          <p:cNvSpPr txBox="1"/>
          <p:nvPr>
            <p:ph type="ctrTitle"/>
          </p:nvPr>
        </p:nvSpPr>
        <p:spPr>
          <a:xfrm>
            <a:off x="714300" y="1156688"/>
            <a:ext cx="3573900" cy="1727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2" name="Google Shape;292;p43"/>
          <p:cNvSpPr txBox="1"/>
          <p:nvPr>
            <p:ph idx="1" type="subTitle"/>
          </p:nvPr>
        </p:nvSpPr>
        <p:spPr>
          <a:xfrm>
            <a:off x="-95250" y="3243525"/>
            <a:ext cx="539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93" name="Google Shape;293;p43"/>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294" name="Google Shape;294;p43"/>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5" name="Shape 295"/>
        <p:cNvGrpSpPr/>
        <p:nvPr/>
      </p:nvGrpSpPr>
      <p:grpSpPr>
        <a:xfrm>
          <a:off x="0" y="0"/>
          <a:ext cx="0" cy="0"/>
          <a:chOff x="0" y="0"/>
          <a:chExt cx="0" cy="0"/>
        </a:xfrm>
      </p:grpSpPr>
      <p:sp>
        <p:nvSpPr>
          <p:cNvPr id="296" name="Google Shape;296;p44"/>
          <p:cNvSpPr txBox="1"/>
          <p:nvPr>
            <p:ph type="title"/>
          </p:nvPr>
        </p:nvSpPr>
        <p:spPr>
          <a:xfrm>
            <a:off x="3867300" y="1797988"/>
            <a:ext cx="4562400" cy="156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7" name="Google Shape;297;p44"/>
          <p:cNvSpPr txBox="1"/>
          <p:nvPr>
            <p:ph hasCustomPrompt="1" idx="2" type="title"/>
          </p:nvPr>
        </p:nvSpPr>
        <p:spPr>
          <a:xfrm>
            <a:off x="6985175" y="663910"/>
            <a:ext cx="1536900" cy="109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5200">
                <a:solidFill>
                  <a:schemeClr val="dk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98" name="Google Shape;298;p44"/>
          <p:cNvSpPr txBox="1"/>
          <p:nvPr>
            <p:ph idx="1" type="subTitle"/>
          </p:nvPr>
        </p:nvSpPr>
        <p:spPr>
          <a:xfrm>
            <a:off x="3867300" y="3832650"/>
            <a:ext cx="53898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99" name="Google Shape;299;p44"/>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300" name="Google Shape;300;p44"/>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1" name="Shape 301"/>
        <p:cNvGrpSpPr/>
        <p:nvPr/>
      </p:nvGrpSpPr>
      <p:grpSpPr>
        <a:xfrm>
          <a:off x="0" y="0"/>
          <a:ext cx="0" cy="0"/>
          <a:chOff x="0" y="0"/>
          <a:chExt cx="0" cy="0"/>
        </a:xfrm>
      </p:grpSpPr>
      <p:sp>
        <p:nvSpPr>
          <p:cNvPr id="302" name="Google Shape;302;p45"/>
          <p:cNvSpPr txBox="1"/>
          <p:nvPr>
            <p:ph idx="1" type="subTitle"/>
          </p:nvPr>
        </p:nvSpPr>
        <p:spPr>
          <a:xfrm>
            <a:off x="714300" y="1028700"/>
            <a:ext cx="7715400" cy="3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p:txBody>
      </p:sp>
      <p:sp>
        <p:nvSpPr>
          <p:cNvPr id="303" name="Google Shape;303;p4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04" name="Google Shape;304;p45"/>
          <p:cNvCxnSpPr/>
          <p:nvPr/>
        </p:nvCxnSpPr>
        <p:spPr>
          <a:xfrm rot="10800000">
            <a:off x="228600" y="2451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305" name="Google Shape;305;p45"/>
          <p:cNvCxnSpPr/>
          <p:nvPr/>
        </p:nvCxnSpPr>
        <p:spPr>
          <a:xfrm rot="-5400000">
            <a:off x="73891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6" name="Shape 306"/>
        <p:cNvGrpSpPr/>
        <p:nvPr/>
      </p:nvGrpSpPr>
      <p:grpSpPr>
        <a:xfrm>
          <a:off x="0" y="0"/>
          <a:ext cx="0" cy="0"/>
          <a:chOff x="0" y="0"/>
          <a:chExt cx="0" cy="0"/>
        </a:xfrm>
      </p:grpSpPr>
      <p:sp>
        <p:nvSpPr>
          <p:cNvPr id="307" name="Google Shape;307;p4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8" name="Google Shape;308;p46"/>
          <p:cNvSpPr txBox="1"/>
          <p:nvPr>
            <p:ph idx="1" type="subTitle"/>
          </p:nvPr>
        </p:nvSpPr>
        <p:spPr>
          <a:xfrm>
            <a:off x="714300" y="1894424"/>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46"/>
          <p:cNvSpPr txBox="1"/>
          <p:nvPr>
            <p:ph idx="2" type="title"/>
          </p:nvPr>
        </p:nvSpPr>
        <p:spPr>
          <a:xfrm>
            <a:off x="714300" y="1484750"/>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10" name="Google Shape;310;p46"/>
          <p:cNvSpPr txBox="1"/>
          <p:nvPr>
            <p:ph idx="3" type="subTitle"/>
          </p:nvPr>
        </p:nvSpPr>
        <p:spPr>
          <a:xfrm>
            <a:off x="714303" y="3653599"/>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46"/>
          <p:cNvSpPr txBox="1"/>
          <p:nvPr>
            <p:ph idx="4" type="title"/>
          </p:nvPr>
        </p:nvSpPr>
        <p:spPr>
          <a:xfrm>
            <a:off x="714300" y="3243925"/>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312" name="Google Shape;312;p46"/>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3" name="Shape 313"/>
        <p:cNvGrpSpPr/>
        <p:nvPr/>
      </p:nvGrpSpPr>
      <p:grpSpPr>
        <a:xfrm>
          <a:off x="0" y="0"/>
          <a:ext cx="0" cy="0"/>
          <a:chOff x="0" y="0"/>
          <a:chExt cx="0" cy="0"/>
        </a:xfrm>
      </p:grpSpPr>
      <p:sp>
        <p:nvSpPr>
          <p:cNvPr id="314" name="Google Shape;314;p4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15" name="Google Shape;315;p47"/>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316" name="Google Shape;316;p47"/>
          <p:cNvCxnSpPr/>
          <p:nvPr/>
        </p:nvCxnSpPr>
        <p:spPr>
          <a:xfrm>
            <a:off x="8108450" y="41173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7" name="Shape 317"/>
        <p:cNvGrpSpPr/>
        <p:nvPr/>
      </p:nvGrpSpPr>
      <p:grpSpPr>
        <a:xfrm>
          <a:off x="0" y="0"/>
          <a:ext cx="0" cy="0"/>
          <a:chOff x="0" y="0"/>
          <a:chExt cx="0" cy="0"/>
        </a:xfrm>
      </p:grpSpPr>
      <p:sp>
        <p:nvSpPr>
          <p:cNvPr id="318" name="Google Shape;318;p48"/>
          <p:cNvSpPr txBox="1"/>
          <p:nvPr>
            <p:ph type="title"/>
          </p:nvPr>
        </p:nvSpPr>
        <p:spPr>
          <a:xfrm>
            <a:off x="714300" y="991600"/>
            <a:ext cx="3528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9" name="Google Shape;319;p48"/>
          <p:cNvSpPr txBox="1"/>
          <p:nvPr>
            <p:ph idx="1" type="subTitle"/>
          </p:nvPr>
        </p:nvSpPr>
        <p:spPr>
          <a:xfrm>
            <a:off x="714300" y="1780125"/>
            <a:ext cx="3528300" cy="237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320" name="Google Shape;320;p48"/>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1" name="Shape 321"/>
        <p:cNvGrpSpPr/>
        <p:nvPr/>
      </p:nvGrpSpPr>
      <p:grpSpPr>
        <a:xfrm>
          <a:off x="0" y="0"/>
          <a:ext cx="0" cy="0"/>
          <a:chOff x="0" y="0"/>
          <a:chExt cx="0" cy="0"/>
        </a:xfrm>
      </p:grpSpPr>
      <p:sp>
        <p:nvSpPr>
          <p:cNvPr id="322" name="Google Shape;322;p49"/>
          <p:cNvSpPr txBox="1"/>
          <p:nvPr>
            <p:ph type="title"/>
          </p:nvPr>
        </p:nvSpPr>
        <p:spPr>
          <a:xfrm>
            <a:off x="3876675" y="1123950"/>
            <a:ext cx="4553100" cy="261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5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323" name="Google Shape;323;p49"/>
          <p:cNvGrpSpPr/>
          <p:nvPr/>
        </p:nvGrpSpPr>
        <p:grpSpPr>
          <a:xfrm flipH="1" rot="10800000">
            <a:off x="-1490264" y="1178048"/>
            <a:ext cx="3612780" cy="4546335"/>
            <a:chOff x="6084961" y="352067"/>
            <a:chExt cx="3612780" cy="4546335"/>
          </a:xfrm>
        </p:grpSpPr>
        <p:sp>
          <p:nvSpPr>
            <p:cNvPr id="324" name="Google Shape;324;p49"/>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9"/>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7" name="Google Shape;327;p49"/>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328" name="Google Shape;328;p49"/>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9" name="Shape 329"/>
        <p:cNvGrpSpPr/>
        <p:nvPr/>
      </p:nvGrpSpPr>
      <p:grpSpPr>
        <a:xfrm>
          <a:off x="0" y="0"/>
          <a:ext cx="0" cy="0"/>
          <a:chOff x="0" y="0"/>
          <a:chExt cx="0" cy="0"/>
        </a:xfrm>
      </p:grpSpPr>
      <p:sp>
        <p:nvSpPr>
          <p:cNvPr id="330" name="Google Shape;330;p50"/>
          <p:cNvSpPr txBox="1"/>
          <p:nvPr>
            <p:ph type="title"/>
          </p:nvPr>
        </p:nvSpPr>
        <p:spPr>
          <a:xfrm>
            <a:off x="714300" y="1521425"/>
            <a:ext cx="4314900" cy="838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1" name="Google Shape;331;p50"/>
          <p:cNvSpPr txBox="1"/>
          <p:nvPr>
            <p:ph idx="1" type="subTitle"/>
          </p:nvPr>
        </p:nvSpPr>
        <p:spPr>
          <a:xfrm>
            <a:off x="714300" y="2427700"/>
            <a:ext cx="43149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332" name="Google Shape;332;p50"/>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333" name="Google Shape;333;p50"/>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4" name="Shape 334"/>
        <p:cNvGrpSpPr/>
        <p:nvPr/>
      </p:nvGrpSpPr>
      <p:grpSpPr>
        <a:xfrm>
          <a:off x="0" y="0"/>
          <a:ext cx="0" cy="0"/>
          <a:chOff x="0" y="0"/>
          <a:chExt cx="0" cy="0"/>
        </a:xfrm>
      </p:grpSpPr>
      <p:sp>
        <p:nvSpPr>
          <p:cNvPr id="335" name="Google Shape;335;p51"/>
          <p:cNvSpPr txBox="1"/>
          <p:nvPr>
            <p:ph type="title"/>
          </p:nvPr>
        </p:nvSpPr>
        <p:spPr>
          <a:xfrm>
            <a:off x="3674700" y="3644750"/>
            <a:ext cx="47550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6" name="Google Shape;336;p51"/>
          <p:cNvSpPr/>
          <p:nvPr/>
        </p:nvSpPr>
        <p:spPr>
          <a:xfrm>
            <a:off x="3409950" y="3486150"/>
            <a:ext cx="5734200" cy="14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 name="Google Shape;337;p51"/>
          <p:cNvCxnSpPr/>
          <p:nvPr/>
        </p:nvCxnSpPr>
        <p:spPr>
          <a:xfrm rot="-5400000">
            <a:off x="-1264650" y="1754850"/>
            <a:ext cx="3019500" cy="0"/>
          </a:xfrm>
          <a:prstGeom prst="straightConnector1">
            <a:avLst/>
          </a:prstGeom>
          <a:noFill/>
          <a:ln cap="flat" cmpd="sng" w="19050">
            <a:solidFill>
              <a:schemeClr val="dk2"/>
            </a:solidFill>
            <a:prstDash val="solid"/>
            <a:round/>
            <a:headEnd len="med" w="med" type="none"/>
            <a:tailEnd len="med" w="med" type="none"/>
          </a:ln>
        </p:spPr>
      </p:cxnSp>
      <p:sp>
        <p:nvSpPr>
          <p:cNvPr id="338" name="Google Shape;338;p51"/>
          <p:cNvSpPr/>
          <p:nvPr/>
        </p:nvSpPr>
        <p:spPr>
          <a:xfrm>
            <a:off x="3242250" y="3327950"/>
            <a:ext cx="6092400" cy="142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9" name="Shape 339"/>
        <p:cNvGrpSpPr/>
        <p:nvPr/>
      </p:nvGrpSpPr>
      <p:grpSpPr>
        <a:xfrm>
          <a:off x="0" y="0"/>
          <a:ext cx="0" cy="0"/>
          <a:chOff x="0" y="0"/>
          <a:chExt cx="0" cy="0"/>
        </a:xfrm>
      </p:grpSpPr>
      <p:sp>
        <p:nvSpPr>
          <p:cNvPr id="340" name="Google Shape;340;p52"/>
          <p:cNvSpPr txBox="1"/>
          <p:nvPr>
            <p:ph hasCustomPrompt="1" type="title"/>
          </p:nvPr>
        </p:nvSpPr>
        <p:spPr>
          <a:xfrm>
            <a:off x="2508075" y="1301168"/>
            <a:ext cx="5900700" cy="119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None/>
              <a:defRPr sz="63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341" name="Google Shape;341;p52"/>
          <p:cNvSpPr txBox="1"/>
          <p:nvPr>
            <p:ph idx="1" type="subTitle"/>
          </p:nvPr>
        </p:nvSpPr>
        <p:spPr>
          <a:xfrm>
            <a:off x="2508075" y="2862443"/>
            <a:ext cx="671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342" name="Google Shape;342;p52"/>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343" name="Google Shape;343;p52"/>
          <p:cNvGrpSpPr/>
          <p:nvPr/>
        </p:nvGrpSpPr>
        <p:grpSpPr>
          <a:xfrm>
            <a:off x="-1490264" y="-432652"/>
            <a:ext cx="3612780" cy="4546335"/>
            <a:chOff x="6084961" y="352067"/>
            <a:chExt cx="3612780" cy="4546335"/>
          </a:xfrm>
        </p:grpSpPr>
        <p:sp>
          <p:nvSpPr>
            <p:cNvPr id="344" name="Google Shape;344;p52"/>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2"/>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2"/>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7" name="Google Shape;347;p52"/>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348" name="Shape 348"/>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49" name="Shape 349"/>
        <p:cNvGrpSpPr/>
        <p:nvPr/>
      </p:nvGrpSpPr>
      <p:grpSpPr>
        <a:xfrm>
          <a:off x="0" y="0"/>
          <a:ext cx="0" cy="0"/>
          <a:chOff x="0" y="0"/>
          <a:chExt cx="0" cy="0"/>
        </a:xfrm>
      </p:grpSpPr>
      <p:sp>
        <p:nvSpPr>
          <p:cNvPr id="350" name="Google Shape;350;p5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1" name="Google Shape;351;p54"/>
          <p:cNvSpPr txBox="1"/>
          <p:nvPr>
            <p:ph idx="1" type="subTitle"/>
          </p:nvPr>
        </p:nvSpPr>
        <p:spPr>
          <a:xfrm>
            <a:off x="714300"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 name="Google Shape;352;p54"/>
          <p:cNvSpPr txBox="1"/>
          <p:nvPr>
            <p:ph idx="2" type="title"/>
          </p:nvPr>
        </p:nvSpPr>
        <p:spPr>
          <a:xfrm>
            <a:off x="714300"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3" name="Google Shape;353;p54"/>
          <p:cNvSpPr txBox="1"/>
          <p:nvPr>
            <p:ph hasCustomPrompt="1" idx="3" type="title"/>
          </p:nvPr>
        </p:nvSpPr>
        <p:spPr>
          <a:xfrm>
            <a:off x="1399050"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54" name="Google Shape;354;p54"/>
          <p:cNvSpPr txBox="1"/>
          <p:nvPr>
            <p:ph idx="4" type="subTitle"/>
          </p:nvPr>
        </p:nvSpPr>
        <p:spPr>
          <a:xfrm>
            <a:off x="5978089"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54"/>
          <p:cNvSpPr txBox="1"/>
          <p:nvPr>
            <p:ph idx="5" type="title"/>
          </p:nvPr>
        </p:nvSpPr>
        <p:spPr>
          <a:xfrm>
            <a:off x="5978089"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6" name="Google Shape;356;p54"/>
          <p:cNvSpPr txBox="1"/>
          <p:nvPr>
            <p:ph hasCustomPrompt="1" idx="6" type="title"/>
          </p:nvPr>
        </p:nvSpPr>
        <p:spPr>
          <a:xfrm>
            <a:off x="6662848"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57" name="Google Shape;357;p54"/>
          <p:cNvSpPr txBox="1"/>
          <p:nvPr>
            <p:ph idx="7" type="subTitle"/>
          </p:nvPr>
        </p:nvSpPr>
        <p:spPr>
          <a:xfrm>
            <a:off x="3346195"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54"/>
          <p:cNvSpPr txBox="1"/>
          <p:nvPr>
            <p:ph idx="8" type="title"/>
          </p:nvPr>
        </p:nvSpPr>
        <p:spPr>
          <a:xfrm>
            <a:off x="3346195"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9" name="Google Shape;359;p54"/>
          <p:cNvSpPr txBox="1"/>
          <p:nvPr>
            <p:ph hasCustomPrompt="1" idx="9" type="title"/>
          </p:nvPr>
        </p:nvSpPr>
        <p:spPr>
          <a:xfrm>
            <a:off x="4030949"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60" name="Google Shape;360;p54"/>
          <p:cNvSpPr txBox="1"/>
          <p:nvPr>
            <p:ph idx="13" type="subTitle"/>
          </p:nvPr>
        </p:nvSpPr>
        <p:spPr>
          <a:xfrm>
            <a:off x="714300"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54"/>
          <p:cNvSpPr txBox="1"/>
          <p:nvPr>
            <p:ph idx="14" type="title"/>
          </p:nvPr>
        </p:nvSpPr>
        <p:spPr>
          <a:xfrm>
            <a:off x="714300"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2" name="Google Shape;362;p54"/>
          <p:cNvSpPr txBox="1"/>
          <p:nvPr>
            <p:ph hasCustomPrompt="1" idx="15" type="title"/>
          </p:nvPr>
        </p:nvSpPr>
        <p:spPr>
          <a:xfrm>
            <a:off x="1399050"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63" name="Google Shape;363;p54"/>
          <p:cNvSpPr txBox="1"/>
          <p:nvPr>
            <p:ph idx="16" type="subTitle"/>
          </p:nvPr>
        </p:nvSpPr>
        <p:spPr>
          <a:xfrm>
            <a:off x="5978089"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54"/>
          <p:cNvSpPr txBox="1"/>
          <p:nvPr>
            <p:ph idx="17" type="title"/>
          </p:nvPr>
        </p:nvSpPr>
        <p:spPr>
          <a:xfrm>
            <a:off x="5978089"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5" name="Google Shape;365;p54"/>
          <p:cNvSpPr txBox="1"/>
          <p:nvPr>
            <p:ph hasCustomPrompt="1" idx="18" type="title"/>
          </p:nvPr>
        </p:nvSpPr>
        <p:spPr>
          <a:xfrm>
            <a:off x="6662848"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66" name="Google Shape;366;p54"/>
          <p:cNvSpPr txBox="1"/>
          <p:nvPr>
            <p:ph idx="19" type="subTitle"/>
          </p:nvPr>
        </p:nvSpPr>
        <p:spPr>
          <a:xfrm>
            <a:off x="3346195"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54"/>
          <p:cNvSpPr txBox="1"/>
          <p:nvPr>
            <p:ph idx="20" type="title"/>
          </p:nvPr>
        </p:nvSpPr>
        <p:spPr>
          <a:xfrm>
            <a:off x="3346195"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8" name="Google Shape;368;p54"/>
          <p:cNvSpPr txBox="1"/>
          <p:nvPr>
            <p:ph hasCustomPrompt="1" idx="21" type="title"/>
          </p:nvPr>
        </p:nvSpPr>
        <p:spPr>
          <a:xfrm>
            <a:off x="4030949"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cxnSp>
        <p:nvCxnSpPr>
          <p:cNvPr id="369" name="Google Shape;369;p54"/>
          <p:cNvCxnSpPr/>
          <p:nvPr/>
        </p:nvCxnSpPr>
        <p:spPr>
          <a:xfrm>
            <a:off x="1026150" y="41173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370" name="Google Shape;370;p54"/>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3">
    <p:spTree>
      <p:nvGrpSpPr>
        <p:cNvPr id="371" name="Shape 371"/>
        <p:cNvGrpSpPr/>
        <p:nvPr/>
      </p:nvGrpSpPr>
      <p:grpSpPr>
        <a:xfrm>
          <a:off x="0" y="0"/>
          <a:ext cx="0" cy="0"/>
          <a:chOff x="0" y="0"/>
          <a:chExt cx="0" cy="0"/>
        </a:xfrm>
      </p:grpSpPr>
      <p:sp>
        <p:nvSpPr>
          <p:cNvPr id="372" name="Google Shape;372;p5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3" name="Google Shape;373;p55"/>
          <p:cNvSpPr txBox="1"/>
          <p:nvPr>
            <p:ph idx="1" type="subTitle"/>
          </p:nvPr>
        </p:nvSpPr>
        <p:spPr>
          <a:xfrm>
            <a:off x="1785000"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55"/>
          <p:cNvSpPr txBox="1"/>
          <p:nvPr>
            <p:ph idx="2" type="title"/>
          </p:nvPr>
        </p:nvSpPr>
        <p:spPr>
          <a:xfrm>
            <a:off x="1785000"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75" name="Google Shape;375;p55"/>
          <p:cNvSpPr txBox="1"/>
          <p:nvPr>
            <p:ph idx="3" type="subTitle"/>
          </p:nvPr>
        </p:nvSpPr>
        <p:spPr>
          <a:xfrm>
            <a:off x="5021775"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 name="Google Shape;376;p55"/>
          <p:cNvSpPr txBox="1"/>
          <p:nvPr>
            <p:ph idx="4" type="title"/>
          </p:nvPr>
        </p:nvSpPr>
        <p:spPr>
          <a:xfrm>
            <a:off x="5021773"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377" name="Google Shape;377;p55"/>
          <p:cNvGrpSpPr/>
          <p:nvPr/>
        </p:nvGrpSpPr>
        <p:grpSpPr>
          <a:xfrm rot="5400000">
            <a:off x="6216052" y="-2027547"/>
            <a:ext cx="3077493" cy="3999782"/>
            <a:chOff x="337535" y="477161"/>
            <a:chExt cx="3498343" cy="4546757"/>
          </a:xfrm>
        </p:grpSpPr>
        <p:sp>
          <p:nvSpPr>
            <p:cNvPr id="378" name="Google Shape;378;p55"/>
            <p:cNvSpPr/>
            <p:nvPr/>
          </p:nvSpPr>
          <p:spPr>
            <a:xfrm>
              <a:off x="413331"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5"/>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5"/>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1" name="Google Shape;381;p55"/>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382" name="Shape 382"/>
        <p:cNvGrpSpPr/>
        <p:nvPr/>
      </p:nvGrpSpPr>
      <p:grpSpPr>
        <a:xfrm>
          <a:off x="0" y="0"/>
          <a:ext cx="0" cy="0"/>
          <a:chOff x="0" y="0"/>
          <a:chExt cx="0" cy="0"/>
        </a:xfrm>
      </p:grpSpPr>
      <p:sp>
        <p:nvSpPr>
          <p:cNvPr id="383" name="Google Shape;383;p5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4" name="Google Shape;384;p56"/>
          <p:cNvSpPr txBox="1"/>
          <p:nvPr>
            <p:ph idx="1" type="subTitle"/>
          </p:nvPr>
        </p:nvSpPr>
        <p:spPr>
          <a:xfrm>
            <a:off x="714300"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5" name="Google Shape;385;p56"/>
          <p:cNvSpPr txBox="1"/>
          <p:nvPr>
            <p:ph idx="2" type="title"/>
          </p:nvPr>
        </p:nvSpPr>
        <p:spPr>
          <a:xfrm>
            <a:off x="714300"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6" name="Google Shape;386;p56"/>
          <p:cNvSpPr txBox="1"/>
          <p:nvPr>
            <p:ph idx="3" type="subTitle"/>
          </p:nvPr>
        </p:nvSpPr>
        <p:spPr>
          <a:xfrm>
            <a:off x="6063898"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56"/>
          <p:cNvSpPr txBox="1"/>
          <p:nvPr>
            <p:ph idx="4" type="title"/>
          </p:nvPr>
        </p:nvSpPr>
        <p:spPr>
          <a:xfrm>
            <a:off x="6063895"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8" name="Google Shape;388;p56"/>
          <p:cNvSpPr txBox="1"/>
          <p:nvPr>
            <p:ph idx="5" type="subTitle"/>
          </p:nvPr>
        </p:nvSpPr>
        <p:spPr>
          <a:xfrm>
            <a:off x="3389099"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9" name="Google Shape;389;p56"/>
          <p:cNvSpPr txBox="1"/>
          <p:nvPr>
            <p:ph idx="6" type="title"/>
          </p:nvPr>
        </p:nvSpPr>
        <p:spPr>
          <a:xfrm>
            <a:off x="3389098"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390" name="Google Shape;390;p56"/>
          <p:cNvGrpSpPr/>
          <p:nvPr/>
        </p:nvGrpSpPr>
        <p:grpSpPr>
          <a:xfrm rot="5400000">
            <a:off x="6216052" y="-2027547"/>
            <a:ext cx="3077493" cy="3999782"/>
            <a:chOff x="337535" y="477161"/>
            <a:chExt cx="3498343" cy="4546757"/>
          </a:xfrm>
        </p:grpSpPr>
        <p:sp>
          <p:nvSpPr>
            <p:cNvPr id="391" name="Google Shape;391;p56"/>
            <p:cNvSpPr/>
            <p:nvPr/>
          </p:nvSpPr>
          <p:spPr>
            <a:xfrm>
              <a:off x="748985"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6"/>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6"/>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4" name="Google Shape;394;p56"/>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395" name="Shape 395"/>
        <p:cNvGrpSpPr/>
        <p:nvPr/>
      </p:nvGrpSpPr>
      <p:grpSpPr>
        <a:xfrm>
          <a:off x="0" y="0"/>
          <a:ext cx="0" cy="0"/>
          <a:chOff x="0" y="0"/>
          <a:chExt cx="0" cy="0"/>
        </a:xfrm>
      </p:grpSpPr>
      <p:sp>
        <p:nvSpPr>
          <p:cNvPr id="396" name="Google Shape;396;p5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7" name="Google Shape;397;p57"/>
          <p:cNvSpPr txBox="1"/>
          <p:nvPr>
            <p:ph idx="1" type="subTitle"/>
          </p:nvPr>
        </p:nvSpPr>
        <p:spPr>
          <a:xfrm>
            <a:off x="5505575" y="1536814"/>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57"/>
          <p:cNvSpPr txBox="1"/>
          <p:nvPr>
            <p:ph idx="2" type="title"/>
          </p:nvPr>
        </p:nvSpPr>
        <p:spPr>
          <a:xfrm>
            <a:off x="5505586" y="1193208"/>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99" name="Google Shape;399;p57"/>
          <p:cNvSpPr txBox="1"/>
          <p:nvPr>
            <p:ph idx="3" type="subTitle"/>
          </p:nvPr>
        </p:nvSpPr>
        <p:spPr>
          <a:xfrm>
            <a:off x="5505575" y="394716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 name="Google Shape;400;p57"/>
          <p:cNvSpPr txBox="1"/>
          <p:nvPr>
            <p:ph idx="4" type="title"/>
          </p:nvPr>
        </p:nvSpPr>
        <p:spPr>
          <a:xfrm>
            <a:off x="5505582" y="360355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1" name="Google Shape;401;p57"/>
          <p:cNvSpPr txBox="1"/>
          <p:nvPr>
            <p:ph idx="5" type="subTitle"/>
          </p:nvPr>
        </p:nvSpPr>
        <p:spPr>
          <a:xfrm>
            <a:off x="5505600" y="274197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2" name="Google Shape;402;p57"/>
          <p:cNvSpPr txBox="1"/>
          <p:nvPr>
            <p:ph idx="6" type="title"/>
          </p:nvPr>
        </p:nvSpPr>
        <p:spPr>
          <a:xfrm>
            <a:off x="5505602" y="239836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403" name="Google Shape;403;p57"/>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404" name="Shape 404"/>
        <p:cNvGrpSpPr/>
        <p:nvPr/>
      </p:nvGrpSpPr>
      <p:grpSpPr>
        <a:xfrm>
          <a:off x="0" y="0"/>
          <a:ext cx="0" cy="0"/>
          <a:chOff x="0" y="0"/>
          <a:chExt cx="0" cy="0"/>
        </a:xfrm>
      </p:grpSpPr>
      <p:sp>
        <p:nvSpPr>
          <p:cNvPr id="405" name="Google Shape;405;p58"/>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6" name="Google Shape;406;p58"/>
          <p:cNvSpPr txBox="1"/>
          <p:nvPr>
            <p:ph idx="1" type="subTitle"/>
          </p:nvPr>
        </p:nvSpPr>
        <p:spPr>
          <a:xfrm>
            <a:off x="1846488"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58"/>
          <p:cNvSpPr txBox="1"/>
          <p:nvPr>
            <p:ph idx="2" type="title"/>
          </p:nvPr>
        </p:nvSpPr>
        <p:spPr>
          <a:xfrm>
            <a:off x="1846488"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8" name="Google Shape;408;p58"/>
          <p:cNvSpPr txBox="1"/>
          <p:nvPr>
            <p:ph idx="3" type="subTitle"/>
          </p:nvPr>
        </p:nvSpPr>
        <p:spPr>
          <a:xfrm>
            <a:off x="6054589"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9" name="Google Shape;409;p58"/>
          <p:cNvSpPr txBox="1"/>
          <p:nvPr>
            <p:ph idx="4" type="title"/>
          </p:nvPr>
        </p:nvSpPr>
        <p:spPr>
          <a:xfrm>
            <a:off x="6054589"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0" name="Google Shape;410;p58"/>
          <p:cNvSpPr txBox="1"/>
          <p:nvPr>
            <p:ph idx="5" type="subTitle"/>
          </p:nvPr>
        </p:nvSpPr>
        <p:spPr>
          <a:xfrm>
            <a:off x="1846501"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1" name="Google Shape;411;p58"/>
          <p:cNvSpPr txBox="1"/>
          <p:nvPr>
            <p:ph idx="6" type="title"/>
          </p:nvPr>
        </p:nvSpPr>
        <p:spPr>
          <a:xfrm>
            <a:off x="1846501"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2" name="Google Shape;412;p58"/>
          <p:cNvSpPr txBox="1"/>
          <p:nvPr>
            <p:ph idx="7" type="subTitle"/>
          </p:nvPr>
        </p:nvSpPr>
        <p:spPr>
          <a:xfrm>
            <a:off x="6054589"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3" name="Google Shape;413;p58"/>
          <p:cNvSpPr txBox="1"/>
          <p:nvPr>
            <p:ph idx="8" type="title"/>
          </p:nvPr>
        </p:nvSpPr>
        <p:spPr>
          <a:xfrm>
            <a:off x="6054589"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414" name="Google Shape;414;p58"/>
          <p:cNvGrpSpPr/>
          <p:nvPr/>
        </p:nvGrpSpPr>
        <p:grpSpPr>
          <a:xfrm flipH="1" rot="-5400000">
            <a:off x="6024052" y="-1983395"/>
            <a:ext cx="3461492" cy="3999782"/>
            <a:chOff x="342710" y="477161"/>
            <a:chExt cx="3934855" cy="4546757"/>
          </a:xfrm>
        </p:grpSpPr>
        <p:sp>
          <p:nvSpPr>
            <p:cNvPr id="415" name="Google Shape;415;p58"/>
            <p:cNvSpPr/>
            <p:nvPr/>
          </p:nvSpPr>
          <p:spPr>
            <a:xfrm>
              <a:off x="342710"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8"/>
            <p:cNvSpPr/>
            <p:nvPr/>
          </p:nvSpPr>
          <p:spPr>
            <a:xfrm>
              <a:off x="1863851"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8"/>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8" name="Google Shape;418;p58"/>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419" name="Shape 419"/>
        <p:cNvGrpSpPr/>
        <p:nvPr/>
      </p:nvGrpSpPr>
      <p:grpSpPr>
        <a:xfrm>
          <a:off x="0" y="0"/>
          <a:ext cx="0" cy="0"/>
          <a:chOff x="0" y="0"/>
          <a:chExt cx="0" cy="0"/>
        </a:xfrm>
      </p:grpSpPr>
      <p:sp>
        <p:nvSpPr>
          <p:cNvPr id="420" name="Google Shape;420;p5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1" name="Google Shape;421;p59"/>
          <p:cNvSpPr txBox="1"/>
          <p:nvPr>
            <p:ph idx="1" type="subTitle"/>
          </p:nvPr>
        </p:nvSpPr>
        <p:spPr>
          <a:xfrm>
            <a:off x="7143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2" name="Google Shape;422;p59"/>
          <p:cNvSpPr txBox="1"/>
          <p:nvPr>
            <p:ph idx="2" type="title"/>
          </p:nvPr>
        </p:nvSpPr>
        <p:spPr>
          <a:xfrm>
            <a:off x="714288"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3" name="Google Shape;423;p59"/>
          <p:cNvSpPr txBox="1"/>
          <p:nvPr>
            <p:ph idx="3" type="subTitle"/>
          </p:nvPr>
        </p:nvSpPr>
        <p:spPr>
          <a:xfrm>
            <a:off x="62766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4" name="Google Shape;424;p59"/>
          <p:cNvSpPr txBox="1"/>
          <p:nvPr>
            <p:ph idx="4" type="title"/>
          </p:nvPr>
        </p:nvSpPr>
        <p:spPr>
          <a:xfrm>
            <a:off x="6276595"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5" name="Google Shape;425;p59"/>
          <p:cNvSpPr txBox="1"/>
          <p:nvPr>
            <p:ph idx="5" type="subTitle"/>
          </p:nvPr>
        </p:nvSpPr>
        <p:spPr>
          <a:xfrm>
            <a:off x="3495463"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6" name="Google Shape;426;p59"/>
          <p:cNvSpPr txBox="1"/>
          <p:nvPr>
            <p:ph idx="6" type="title"/>
          </p:nvPr>
        </p:nvSpPr>
        <p:spPr>
          <a:xfrm>
            <a:off x="3495454"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7" name="Google Shape;427;p59"/>
          <p:cNvSpPr txBox="1"/>
          <p:nvPr>
            <p:ph idx="7" type="subTitle"/>
          </p:nvPr>
        </p:nvSpPr>
        <p:spPr>
          <a:xfrm>
            <a:off x="7143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8" name="Google Shape;428;p59"/>
          <p:cNvSpPr txBox="1"/>
          <p:nvPr>
            <p:ph idx="8" type="title"/>
          </p:nvPr>
        </p:nvSpPr>
        <p:spPr>
          <a:xfrm>
            <a:off x="714288"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9" name="Google Shape;429;p59"/>
          <p:cNvSpPr txBox="1"/>
          <p:nvPr>
            <p:ph idx="9" type="subTitle"/>
          </p:nvPr>
        </p:nvSpPr>
        <p:spPr>
          <a:xfrm>
            <a:off x="62766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0" name="Google Shape;430;p59"/>
          <p:cNvSpPr txBox="1"/>
          <p:nvPr>
            <p:ph idx="13" type="title"/>
          </p:nvPr>
        </p:nvSpPr>
        <p:spPr>
          <a:xfrm>
            <a:off x="6276595"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1" name="Google Shape;431;p59"/>
          <p:cNvSpPr txBox="1"/>
          <p:nvPr>
            <p:ph idx="14" type="subTitle"/>
          </p:nvPr>
        </p:nvSpPr>
        <p:spPr>
          <a:xfrm>
            <a:off x="3495463"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2" name="Google Shape;432;p59"/>
          <p:cNvSpPr txBox="1"/>
          <p:nvPr>
            <p:ph idx="15" type="title"/>
          </p:nvPr>
        </p:nvSpPr>
        <p:spPr>
          <a:xfrm>
            <a:off x="3495454"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433" name="Google Shape;433;p59"/>
          <p:cNvCxnSpPr/>
          <p:nvPr/>
        </p:nvCxnSpPr>
        <p:spPr>
          <a:xfrm rot="10800000">
            <a:off x="228600" y="33363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434" name="Google Shape;434;p59"/>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435" name="Shape 435"/>
        <p:cNvGrpSpPr/>
        <p:nvPr/>
      </p:nvGrpSpPr>
      <p:grpSpPr>
        <a:xfrm>
          <a:off x="0" y="0"/>
          <a:ext cx="0" cy="0"/>
          <a:chOff x="0" y="0"/>
          <a:chExt cx="0" cy="0"/>
        </a:xfrm>
      </p:grpSpPr>
      <p:sp>
        <p:nvSpPr>
          <p:cNvPr id="436" name="Google Shape;436;p60"/>
          <p:cNvSpPr txBox="1"/>
          <p:nvPr>
            <p:ph idx="1" type="subTitle"/>
          </p:nvPr>
        </p:nvSpPr>
        <p:spPr>
          <a:xfrm>
            <a:off x="714300" y="853539"/>
            <a:ext cx="3882900" cy="162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3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7" name="Google Shape;437;p60"/>
          <p:cNvSpPr txBox="1"/>
          <p:nvPr>
            <p:ph type="title"/>
          </p:nvPr>
        </p:nvSpPr>
        <p:spPr>
          <a:xfrm>
            <a:off x="-85350" y="3200800"/>
            <a:ext cx="4416900" cy="701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438" name="Google Shape;438;p60"/>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439" name="Shape 439"/>
        <p:cNvGrpSpPr/>
        <p:nvPr/>
      </p:nvGrpSpPr>
      <p:grpSpPr>
        <a:xfrm>
          <a:off x="0" y="0"/>
          <a:ext cx="0" cy="0"/>
          <a:chOff x="0" y="0"/>
          <a:chExt cx="0" cy="0"/>
        </a:xfrm>
      </p:grpSpPr>
      <p:sp>
        <p:nvSpPr>
          <p:cNvPr id="440" name="Google Shape;440;p61"/>
          <p:cNvSpPr txBox="1"/>
          <p:nvPr>
            <p:ph idx="1" type="subTitle"/>
          </p:nvPr>
        </p:nvSpPr>
        <p:spPr>
          <a:xfrm>
            <a:off x="973575" y="2561937"/>
            <a:ext cx="2552700" cy="10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1" name="Google Shape;441;p61"/>
          <p:cNvSpPr txBox="1"/>
          <p:nvPr>
            <p:ph type="title"/>
          </p:nvPr>
        </p:nvSpPr>
        <p:spPr>
          <a:xfrm>
            <a:off x="973550" y="1512363"/>
            <a:ext cx="2552700" cy="94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442" name="Google Shape;442;p61"/>
          <p:cNvGrpSpPr/>
          <p:nvPr/>
        </p:nvGrpSpPr>
        <p:grpSpPr>
          <a:xfrm rot="5400000">
            <a:off x="-55662" y="-2437959"/>
            <a:ext cx="3164020" cy="3999782"/>
            <a:chOff x="-178181" y="477161"/>
            <a:chExt cx="3596704" cy="4546757"/>
          </a:xfrm>
        </p:grpSpPr>
        <p:sp>
          <p:nvSpPr>
            <p:cNvPr id="443" name="Google Shape;443;p61"/>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1"/>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1"/>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6" name="Google Shape;446;p61"/>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447" name="Google Shape;447;p61"/>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448" name="Shape 448"/>
        <p:cNvGrpSpPr/>
        <p:nvPr/>
      </p:nvGrpSpPr>
      <p:grpSpPr>
        <a:xfrm>
          <a:off x="0" y="0"/>
          <a:ext cx="0" cy="0"/>
          <a:chOff x="0" y="0"/>
          <a:chExt cx="0" cy="0"/>
        </a:xfrm>
      </p:grpSpPr>
      <p:sp>
        <p:nvSpPr>
          <p:cNvPr id="449" name="Google Shape;449;p62"/>
          <p:cNvSpPr txBox="1"/>
          <p:nvPr>
            <p:ph idx="1" type="subTitle"/>
          </p:nvPr>
        </p:nvSpPr>
        <p:spPr>
          <a:xfrm>
            <a:off x="714300" y="1104901"/>
            <a:ext cx="7715400" cy="34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450" name="Google Shape;450;p62"/>
          <p:cNvGrpSpPr/>
          <p:nvPr/>
        </p:nvGrpSpPr>
        <p:grpSpPr>
          <a:xfrm rot="5400000">
            <a:off x="6116538" y="2915016"/>
            <a:ext cx="3164020" cy="3999782"/>
            <a:chOff x="-178181" y="477161"/>
            <a:chExt cx="3596704" cy="4546757"/>
          </a:xfrm>
        </p:grpSpPr>
        <p:sp>
          <p:nvSpPr>
            <p:cNvPr id="451" name="Google Shape;451;p62"/>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2"/>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2"/>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4" name="Google Shape;454;p62"/>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
        <p:nvSpPr>
          <p:cNvPr id="455" name="Google Shape;455;p6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56" name="Google Shape;456;p62"/>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_1">
    <p:spTree>
      <p:nvGrpSpPr>
        <p:cNvPr id="457" name="Shape 457"/>
        <p:cNvGrpSpPr/>
        <p:nvPr/>
      </p:nvGrpSpPr>
      <p:grpSpPr>
        <a:xfrm>
          <a:off x="0" y="0"/>
          <a:ext cx="0" cy="0"/>
          <a:chOff x="0" y="0"/>
          <a:chExt cx="0" cy="0"/>
        </a:xfrm>
      </p:grpSpPr>
      <p:sp>
        <p:nvSpPr>
          <p:cNvPr id="458" name="Google Shape;458;p63"/>
          <p:cNvSpPr txBox="1"/>
          <p:nvPr>
            <p:ph idx="1" type="subTitle"/>
          </p:nvPr>
        </p:nvSpPr>
        <p:spPr>
          <a:xfrm>
            <a:off x="714300" y="1433598"/>
            <a:ext cx="4574400" cy="261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59" name="Google Shape;459;p63"/>
          <p:cNvSpPr txBox="1"/>
          <p:nvPr>
            <p:ph type="title"/>
          </p:nvPr>
        </p:nvSpPr>
        <p:spPr>
          <a:xfrm>
            <a:off x="714300" y="430675"/>
            <a:ext cx="4574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60" name="Google Shape;460;p63"/>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461" name="Google Shape;461;p63"/>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462" name="Google Shape;462;p63"/>
          <p:cNvGrpSpPr/>
          <p:nvPr/>
        </p:nvGrpSpPr>
        <p:grpSpPr>
          <a:xfrm>
            <a:off x="6067328" y="298580"/>
            <a:ext cx="3771397" cy="4546335"/>
            <a:chOff x="6067328" y="352067"/>
            <a:chExt cx="3771397" cy="4546335"/>
          </a:xfrm>
        </p:grpSpPr>
        <p:sp>
          <p:nvSpPr>
            <p:cNvPr id="463" name="Google Shape;463;p63"/>
            <p:cNvSpPr/>
            <p:nvPr/>
          </p:nvSpPr>
          <p:spPr>
            <a:xfrm flipH="1" rot="10800000">
              <a:off x="6917986"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3"/>
            <p:cNvSpPr/>
            <p:nvPr/>
          </p:nvSpPr>
          <p:spPr>
            <a:xfrm flipH="1" rot="10800000">
              <a:off x="6619297"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3"/>
            <p:cNvSpPr/>
            <p:nvPr/>
          </p:nvSpPr>
          <p:spPr>
            <a:xfrm flipH="1" rot="10800000">
              <a:off x="606732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466" name="Shape 466"/>
        <p:cNvGrpSpPr/>
        <p:nvPr/>
      </p:nvGrpSpPr>
      <p:grpSpPr>
        <a:xfrm>
          <a:off x="0" y="0"/>
          <a:ext cx="0" cy="0"/>
          <a:chOff x="0" y="0"/>
          <a:chExt cx="0" cy="0"/>
        </a:xfrm>
      </p:grpSpPr>
      <p:sp>
        <p:nvSpPr>
          <p:cNvPr id="467" name="Google Shape;467;p64"/>
          <p:cNvSpPr txBox="1"/>
          <p:nvPr>
            <p:ph hasCustomPrompt="1" type="title"/>
          </p:nvPr>
        </p:nvSpPr>
        <p:spPr>
          <a:xfrm>
            <a:off x="735300" y="5911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468" name="Google Shape;468;p64"/>
          <p:cNvSpPr txBox="1"/>
          <p:nvPr>
            <p:ph idx="1" type="subTitle"/>
          </p:nvPr>
        </p:nvSpPr>
        <p:spPr>
          <a:xfrm>
            <a:off x="735290" y="11783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9" name="Google Shape;469;p64"/>
          <p:cNvSpPr txBox="1"/>
          <p:nvPr>
            <p:ph hasCustomPrompt="1" idx="2" type="title"/>
          </p:nvPr>
        </p:nvSpPr>
        <p:spPr>
          <a:xfrm>
            <a:off x="735300" y="2049256"/>
            <a:ext cx="3857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470" name="Google Shape;470;p64"/>
          <p:cNvSpPr txBox="1"/>
          <p:nvPr>
            <p:ph idx="3" type="subTitle"/>
          </p:nvPr>
        </p:nvSpPr>
        <p:spPr>
          <a:xfrm>
            <a:off x="735300" y="26492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1" name="Google Shape;471;p64"/>
          <p:cNvSpPr txBox="1"/>
          <p:nvPr>
            <p:ph hasCustomPrompt="1" idx="4" type="title"/>
          </p:nvPr>
        </p:nvSpPr>
        <p:spPr>
          <a:xfrm>
            <a:off x="735300" y="35073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472" name="Google Shape;472;p64"/>
          <p:cNvSpPr txBox="1"/>
          <p:nvPr>
            <p:ph idx="5" type="subTitle"/>
          </p:nvPr>
        </p:nvSpPr>
        <p:spPr>
          <a:xfrm>
            <a:off x="735160" y="4115775"/>
            <a:ext cx="35100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73" name="Google Shape;473;p64"/>
          <p:cNvGrpSpPr/>
          <p:nvPr/>
        </p:nvGrpSpPr>
        <p:grpSpPr>
          <a:xfrm flipH="1" rot="10800000">
            <a:off x="6084961" y="298580"/>
            <a:ext cx="3676805" cy="4546335"/>
            <a:chOff x="6084961" y="352067"/>
            <a:chExt cx="3676805" cy="4546335"/>
          </a:xfrm>
        </p:grpSpPr>
        <p:sp>
          <p:nvSpPr>
            <p:cNvPr id="474" name="Google Shape;474;p64"/>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4"/>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4"/>
            <p:cNvSpPr/>
            <p:nvPr/>
          </p:nvSpPr>
          <p:spPr>
            <a:xfrm flipH="1" rot="10800000">
              <a:off x="6483853"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477" name="Shape 477"/>
        <p:cNvGrpSpPr/>
        <p:nvPr/>
      </p:nvGrpSpPr>
      <p:grpSpPr>
        <a:xfrm>
          <a:off x="0" y="0"/>
          <a:ext cx="0" cy="0"/>
          <a:chOff x="0" y="0"/>
          <a:chExt cx="0" cy="0"/>
        </a:xfrm>
      </p:grpSpPr>
      <p:sp>
        <p:nvSpPr>
          <p:cNvPr id="478" name="Google Shape;478;p65"/>
          <p:cNvSpPr txBox="1"/>
          <p:nvPr>
            <p:ph idx="1" type="subTitle"/>
          </p:nvPr>
        </p:nvSpPr>
        <p:spPr>
          <a:xfrm>
            <a:off x="714300" y="1485900"/>
            <a:ext cx="3857700" cy="118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9" name="Google Shape;479;p65"/>
          <p:cNvSpPr txBox="1"/>
          <p:nvPr>
            <p:ph type="title"/>
          </p:nvPr>
        </p:nvSpPr>
        <p:spPr>
          <a:xfrm>
            <a:off x="714300" y="549600"/>
            <a:ext cx="3522300" cy="79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sz="4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80" name="Google Shape;480;p65"/>
          <p:cNvSpPr txBox="1"/>
          <p:nvPr/>
        </p:nvSpPr>
        <p:spPr>
          <a:xfrm>
            <a:off x="714300" y="3543950"/>
            <a:ext cx="3188700" cy="660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sz="1200">
              <a:solidFill>
                <a:schemeClr val="dk1"/>
              </a:solidFill>
              <a:latin typeface="Cabin"/>
              <a:ea typeface="Cabin"/>
              <a:cs typeface="Cabin"/>
              <a:sym typeface="Cabin"/>
            </a:endParaRPr>
          </a:p>
        </p:txBody>
      </p:sp>
      <p:cxnSp>
        <p:nvCxnSpPr>
          <p:cNvPr id="481" name="Google Shape;481;p65"/>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482" name="Google Shape;482;p65"/>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483" name="Shape 483"/>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484" name="Shape 484"/>
        <p:cNvGrpSpPr/>
        <p:nvPr/>
      </p:nvGrpSpPr>
      <p:grpSpPr>
        <a:xfrm>
          <a:off x="0" y="0"/>
          <a:ext cx="0" cy="0"/>
          <a:chOff x="0" y="0"/>
          <a:chExt cx="0" cy="0"/>
        </a:xfrm>
      </p:grpSpPr>
      <p:grpSp>
        <p:nvGrpSpPr>
          <p:cNvPr id="485" name="Google Shape;485;p67"/>
          <p:cNvGrpSpPr/>
          <p:nvPr/>
        </p:nvGrpSpPr>
        <p:grpSpPr>
          <a:xfrm flipH="1" rot="10800000">
            <a:off x="-1292178" y="298575"/>
            <a:ext cx="3852019" cy="4546340"/>
            <a:chOff x="6338372" y="352067"/>
            <a:chExt cx="3852019" cy="4546340"/>
          </a:xfrm>
        </p:grpSpPr>
        <p:sp>
          <p:nvSpPr>
            <p:cNvPr id="486" name="Google Shape;486;p67"/>
            <p:cNvSpPr/>
            <p:nvPr/>
          </p:nvSpPr>
          <p:spPr>
            <a:xfrm flipH="1" rot="10800000">
              <a:off x="6677300" y="3651554"/>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7"/>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7"/>
            <p:cNvSpPr/>
            <p:nvPr/>
          </p:nvSpPr>
          <p:spPr>
            <a:xfrm flipH="1" rot="10800000">
              <a:off x="691247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9" name="Google Shape;489;p67"/>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490" name="Shape 490"/>
        <p:cNvGrpSpPr/>
        <p:nvPr/>
      </p:nvGrpSpPr>
      <p:grpSpPr>
        <a:xfrm>
          <a:off x="0" y="0"/>
          <a:ext cx="0" cy="0"/>
          <a:chOff x="0" y="0"/>
          <a:chExt cx="0" cy="0"/>
        </a:xfrm>
      </p:grpSpPr>
      <p:grpSp>
        <p:nvGrpSpPr>
          <p:cNvPr id="491" name="Google Shape;491;p68"/>
          <p:cNvGrpSpPr/>
          <p:nvPr/>
        </p:nvGrpSpPr>
        <p:grpSpPr>
          <a:xfrm rot="5400000">
            <a:off x="-42748" y="-1714997"/>
            <a:ext cx="3138193" cy="3999782"/>
            <a:chOff x="658327" y="477161"/>
            <a:chExt cx="3567344" cy="4546757"/>
          </a:xfrm>
        </p:grpSpPr>
        <p:sp>
          <p:nvSpPr>
            <p:cNvPr id="492" name="Google Shape;492;p68"/>
            <p:cNvSpPr/>
            <p:nvPr/>
          </p:nvSpPr>
          <p:spPr>
            <a:xfrm>
              <a:off x="831982"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8"/>
            <p:cNvSpPr/>
            <p:nvPr/>
          </p:nvSpPr>
          <p:spPr>
            <a:xfrm>
              <a:off x="658327"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8"/>
            <p:cNvSpPr/>
            <p:nvPr/>
          </p:nvSpPr>
          <p:spPr>
            <a:xfrm>
              <a:off x="947884"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5" name="Google Shape;495;p68"/>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496" name="Google Shape;496;p68"/>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0" name="Shape 500"/>
        <p:cNvGrpSpPr/>
        <p:nvPr/>
      </p:nvGrpSpPr>
      <p:grpSpPr>
        <a:xfrm>
          <a:off x="0" y="0"/>
          <a:ext cx="0" cy="0"/>
          <a:chOff x="0" y="0"/>
          <a:chExt cx="0" cy="0"/>
        </a:xfrm>
      </p:grpSpPr>
      <p:sp>
        <p:nvSpPr>
          <p:cNvPr id="501" name="Google Shape;501;p70"/>
          <p:cNvSpPr txBox="1"/>
          <p:nvPr>
            <p:ph type="ctrTitle"/>
          </p:nvPr>
        </p:nvSpPr>
        <p:spPr>
          <a:xfrm>
            <a:off x="714300" y="1156688"/>
            <a:ext cx="3573900" cy="1727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2" name="Google Shape;502;p70"/>
          <p:cNvSpPr txBox="1"/>
          <p:nvPr>
            <p:ph idx="1" type="subTitle"/>
          </p:nvPr>
        </p:nvSpPr>
        <p:spPr>
          <a:xfrm>
            <a:off x="-95250" y="3243525"/>
            <a:ext cx="539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03" name="Google Shape;503;p70"/>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504" name="Google Shape;504;p70"/>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5" name="Shape 505"/>
        <p:cNvGrpSpPr/>
        <p:nvPr/>
      </p:nvGrpSpPr>
      <p:grpSpPr>
        <a:xfrm>
          <a:off x="0" y="0"/>
          <a:ext cx="0" cy="0"/>
          <a:chOff x="0" y="0"/>
          <a:chExt cx="0" cy="0"/>
        </a:xfrm>
      </p:grpSpPr>
      <p:sp>
        <p:nvSpPr>
          <p:cNvPr id="506" name="Google Shape;506;p71"/>
          <p:cNvSpPr txBox="1"/>
          <p:nvPr>
            <p:ph type="title"/>
          </p:nvPr>
        </p:nvSpPr>
        <p:spPr>
          <a:xfrm>
            <a:off x="3867300" y="1797988"/>
            <a:ext cx="4562400" cy="156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7" name="Google Shape;507;p71"/>
          <p:cNvSpPr txBox="1"/>
          <p:nvPr>
            <p:ph hasCustomPrompt="1" idx="2" type="title"/>
          </p:nvPr>
        </p:nvSpPr>
        <p:spPr>
          <a:xfrm>
            <a:off x="6985175" y="663910"/>
            <a:ext cx="1536900" cy="109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5200">
                <a:solidFill>
                  <a:schemeClr val="dk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508" name="Google Shape;508;p71"/>
          <p:cNvSpPr txBox="1"/>
          <p:nvPr>
            <p:ph idx="1" type="subTitle"/>
          </p:nvPr>
        </p:nvSpPr>
        <p:spPr>
          <a:xfrm>
            <a:off x="3867300" y="3832650"/>
            <a:ext cx="53898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09" name="Google Shape;509;p71"/>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510" name="Google Shape;510;p71"/>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1" name="Shape 511"/>
        <p:cNvGrpSpPr/>
        <p:nvPr/>
      </p:nvGrpSpPr>
      <p:grpSpPr>
        <a:xfrm>
          <a:off x="0" y="0"/>
          <a:ext cx="0" cy="0"/>
          <a:chOff x="0" y="0"/>
          <a:chExt cx="0" cy="0"/>
        </a:xfrm>
      </p:grpSpPr>
      <p:sp>
        <p:nvSpPr>
          <p:cNvPr id="512" name="Google Shape;512;p72"/>
          <p:cNvSpPr txBox="1"/>
          <p:nvPr>
            <p:ph idx="1" type="subTitle"/>
          </p:nvPr>
        </p:nvSpPr>
        <p:spPr>
          <a:xfrm>
            <a:off x="714300" y="1028700"/>
            <a:ext cx="7715400" cy="3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p:txBody>
      </p:sp>
      <p:sp>
        <p:nvSpPr>
          <p:cNvPr id="513" name="Google Shape;513;p7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14" name="Google Shape;514;p72"/>
          <p:cNvCxnSpPr/>
          <p:nvPr/>
        </p:nvCxnSpPr>
        <p:spPr>
          <a:xfrm rot="10800000">
            <a:off x="228600" y="2451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515" name="Google Shape;515;p72"/>
          <p:cNvCxnSpPr/>
          <p:nvPr/>
        </p:nvCxnSpPr>
        <p:spPr>
          <a:xfrm rot="-5400000">
            <a:off x="73891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6" name="Shape 516"/>
        <p:cNvGrpSpPr/>
        <p:nvPr/>
      </p:nvGrpSpPr>
      <p:grpSpPr>
        <a:xfrm>
          <a:off x="0" y="0"/>
          <a:ext cx="0" cy="0"/>
          <a:chOff x="0" y="0"/>
          <a:chExt cx="0" cy="0"/>
        </a:xfrm>
      </p:grpSpPr>
      <p:sp>
        <p:nvSpPr>
          <p:cNvPr id="517" name="Google Shape;517;p7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8" name="Google Shape;518;p73"/>
          <p:cNvSpPr txBox="1"/>
          <p:nvPr>
            <p:ph idx="1" type="subTitle"/>
          </p:nvPr>
        </p:nvSpPr>
        <p:spPr>
          <a:xfrm>
            <a:off x="714300" y="1894424"/>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9" name="Google Shape;519;p73"/>
          <p:cNvSpPr txBox="1"/>
          <p:nvPr>
            <p:ph idx="2" type="title"/>
          </p:nvPr>
        </p:nvSpPr>
        <p:spPr>
          <a:xfrm>
            <a:off x="714300" y="1484750"/>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20" name="Google Shape;520;p73"/>
          <p:cNvSpPr txBox="1"/>
          <p:nvPr>
            <p:ph idx="3" type="subTitle"/>
          </p:nvPr>
        </p:nvSpPr>
        <p:spPr>
          <a:xfrm>
            <a:off x="714303" y="3653599"/>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1" name="Google Shape;521;p73"/>
          <p:cNvSpPr txBox="1"/>
          <p:nvPr>
            <p:ph idx="4" type="title"/>
          </p:nvPr>
        </p:nvSpPr>
        <p:spPr>
          <a:xfrm>
            <a:off x="714300" y="3243925"/>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522" name="Google Shape;522;p73"/>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3" name="Shape 523"/>
        <p:cNvGrpSpPr/>
        <p:nvPr/>
      </p:nvGrpSpPr>
      <p:grpSpPr>
        <a:xfrm>
          <a:off x="0" y="0"/>
          <a:ext cx="0" cy="0"/>
          <a:chOff x="0" y="0"/>
          <a:chExt cx="0" cy="0"/>
        </a:xfrm>
      </p:grpSpPr>
      <p:sp>
        <p:nvSpPr>
          <p:cNvPr id="524" name="Google Shape;524;p7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25" name="Google Shape;525;p74"/>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526" name="Google Shape;526;p74"/>
          <p:cNvCxnSpPr/>
          <p:nvPr/>
        </p:nvCxnSpPr>
        <p:spPr>
          <a:xfrm>
            <a:off x="8108450" y="41173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7" name="Shape 527"/>
        <p:cNvGrpSpPr/>
        <p:nvPr/>
      </p:nvGrpSpPr>
      <p:grpSpPr>
        <a:xfrm>
          <a:off x="0" y="0"/>
          <a:ext cx="0" cy="0"/>
          <a:chOff x="0" y="0"/>
          <a:chExt cx="0" cy="0"/>
        </a:xfrm>
      </p:grpSpPr>
      <p:sp>
        <p:nvSpPr>
          <p:cNvPr id="528" name="Google Shape;528;p75"/>
          <p:cNvSpPr txBox="1"/>
          <p:nvPr>
            <p:ph type="title"/>
          </p:nvPr>
        </p:nvSpPr>
        <p:spPr>
          <a:xfrm>
            <a:off x="714300" y="991600"/>
            <a:ext cx="3528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9" name="Google Shape;529;p75"/>
          <p:cNvSpPr txBox="1"/>
          <p:nvPr>
            <p:ph idx="1" type="subTitle"/>
          </p:nvPr>
        </p:nvSpPr>
        <p:spPr>
          <a:xfrm>
            <a:off x="714300" y="1780125"/>
            <a:ext cx="3528300" cy="237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530" name="Google Shape;530;p75"/>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1" name="Shape 531"/>
        <p:cNvGrpSpPr/>
        <p:nvPr/>
      </p:nvGrpSpPr>
      <p:grpSpPr>
        <a:xfrm>
          <a:off x="0" y="0"/>
          <a:ext cx="0" cy="0"/>
          <a:chOff x="0" y="0"/>
          <a:chExt cx="0" cy="0"/>
        </a:xfrm>
      </p:grpSpPr>
      <p:sp>
        <p:nvSpPr>
          <p:cNvPr id="532" name="Google Shape;532;p76"/>
          <p:cNvSpPr txBox="1"/>
          <p:nvPr>
            <p:ph type="title"/>
          </p:nvPr>
        </p:nvSpPr>
        <p:spPr>
          <a:xfrm>
            <a:off x="3876675" y="1123950"/>
            <a:ext cx="4553100" cy="261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5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533" name="Google Shape;533;p76"/>
          <p:cNvGrpSpPr/>
          <p:nvPr/>
        </p:nvGrpSpPr>
        <p:grpSpPr>
          <a:xfrm flipH="1" rot="10800000">
            <a:off x="-1490264" y="1178048"/>
            <a:ext cx="3612780" cy="4546335"/>
            <a:chOff x="6084961" y="352067"/>
            <a:chExt cx="3612780" cy="4546335"/>
          </a:xfrm>
        </p:grpSpPr>
        <p:sp>
          <p:nvSpPr>
            <p:cNvPr id="534" name="Google Shape;534;p76"/>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6"/>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6"/>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7" name="Google Shape;537;p76"/>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538" name="Google Shape;538;p76"/>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9" name="Shape 539"/>
        <p:cNvGrpSpPr/>
        <p:nvPr/>
      </p:nvGrpSpPr>
      <p:grpSpPr>
        <a:xfrm>
          <a:off x="0" y="0"/>
          <a:ext cx="0" cy="0"/>
          <a:chOff x="0" y="0"/>
          <a:chExt cx="0" cy="0"/>
        </a:xfrm>
      </p:grpSpPr>
      <p:sp>
        <p:nvSpPr>
          <p:cNvPr id="540" name="Google Shape;540;p77"/>
          <p:cNvSpPr txBox="1"/>
          <p:nvPr>
            <p:ph type="title"/>
          </p:nvPr>
        </p:nvSpPr>
        <p:spPr>
          <a:xfrm>
            <a:off x="714300" y="1521425"/>
            <a:ext cx="4314900" cy="838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41" name="Google Shape;541;p77"/>
          <p:cNvSpPr txBox="1"/>
          <p:nvPr>
            <p:ph idx="1" type="subTitle"/>
          </p:nvPr>
        </p:nvSpPr>
        <p:spPr>
          <a:xfrm>
            <a:off x="714300" y="2427700"/>
            <a:ext cx="43149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542" name="Google Shape;542;p77"/>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543" name="Google Shape;543;p77"/>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4" name="Shape 544"/>
        <p:cNvGrpSpPr/>
        <p:nvPr/>
      </p:nvGrpSpPr>
      <p:grpSpPr>
        <a:xfrm>
          <a:off x="0" y="0"/>
          <a:ext cx="0" cy="0"/>
          <a:chOff x="0" y="0"/>
          <a:chExt cx="0" cy="0"/>
        </a:xfrm>
      </p:grpSpPr>
      <p:sp>
        <p:nvSpPr>
          <p:cNvPr id="545" name="Google Shape;545;p78"/>
          <p:cNvSpPr txBox="1"/>
          <p:nvPr>
            <p:ph type="title"/>
          </p:nvPr>
        </p:nvSpPr>
        <p:spPr>
          <a:xfrm>
            <a:off x="3674700" y="3644750"/>
            <a:ext cx="47550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6" name="Google Shape;546;p78"/>
          <p:cNvSpPr/>
          <p:nvPr/>
        </p:nvSpPr>
        <p:spPr>
          <a:xfrm>
            <a:off x="3409950" y="3486150"/>
            <a:ext cx="5734200" cy="142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 name="Google Shape;547;p78"/>
          <p:cNvCxnSpPr/>
          <p:nvPr/>
        </p:nvCxnSpPr>
        <p:spPr>
          <a:xfrm rot="-5400000">
            <a:off x="-1264650" y="1754850"/>
            <a:ext cx="3019500" cy="0"/>
          </a:xfrm>
          <a:prstGeom prst="straightConnector1">
            <a:avLst/>
          </a:prstGeom>
          <a:noFill/>
          <a:ln cap="flat" cmpd="sng" w="19050">
            <a:solidFill>
              <a:schemeClr val="dk2"/>
            </a:solidFill>
            <a:prstDash val="solid"/>
            <a:round/>
            <a:headEnd len="med" w="med" type="none"/>
            <a:tailEnd len="med" w="med" type="none"/>
          </a:ln>
        </p:spPr>
      </p:cxnSp>
      <p:sp>
        <p:nvSpPr>
          <p:cNvPr id="548" name="Google Shape;548;p78"/>
          <p:cNvSpPr/>
          <p:nvPr/>
        </p:nvSpPr>
        <p:spPr>
          <a:xfrm>
            <a:off x="3242250" y="3327950"/>
            <a:ext cx="6092400" cy="142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9" name="Shape 549"/>
        <p:cNvGrpSpPr/>
        <p:nvPr/>
      </p:nvGrpSpPr>
      <p:grpSpPr>
        <a:xfrm>
          <a:off x="0" y="0"/>
          <a:ext cx="0" cy="0"/>
          <a:chOff x="0" y="0"/>
          <a:chExt cx="0" cy="0"/>
        </a:xfrm>
      </p:grpSpPr>
      <p:sp>
        <p:nvSpPr>
          <p:cNvPr id="550" name="Google Shape;550;p79"/>
          <p:cNvSpPr txBox="1"/>
          <p:nvPr>
            <p:ph hasCustomPrompt="1" type="title"/>
          </p:nvPr>
        </p:nvSpPr>
        <p:spPr>
          <a:xfrm>
            <a:off x="2508075" y="1301168"/>
            <a:ext cx="5900700" cy="119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0000"/>
              <a:buNone/>
              <a:defRPr sz="63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551" name="Google Shape;551;p79"/>
          <p:cNvSpPr txBox="1"/>
          <p:nvPr>
            <p:ph idx="1" type="subTitle"/>
          </p:nvPr>
        </p:nvSpPr>
        <p:spPr>
          <a:xfrm>
            <a:off x="2508075" y="2862443"/>
            <a:ext cx="671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52" name="Google Shape;552;p79"/>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553" name="Google Shape;553;p79"/>
          <p:cNvGrpSpPr/>
          <p:nvPr/>
        </p:nvGrpSpPr>
        <p:grpSpPr>
          <a:xfrm>
            <a:off x="-1490264" y="-432652"/>
            <a:ext cx="3612780" cy="4546335"/>
            <a:chOff x="6084961" y="352067"/>
            <a:chExt cx="3612780" cy="4546335"/>
          </a:xfrm>
        </p:grpSpPr>
        <p:sp>
          <p:nvSpPr>
            <p:cNvPr id="554" name="Google Shape;554;p79"/>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9"/>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9"/>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7" name="Google Shape;557;p79"/>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558" name="Shape 558"/>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9" name="Shape 559"/>
        <p:cNvGrpSpPr/>
        <p:nvPr/>
      </p:nvGrpSpPr>
      <p:grpSpPr>
        <a:xfrm>
          <a:off x="0" y="0"/>
          <a:ext cx="0" cy="0"/>
          <a:chOff x="0" y="0"/>
          <a:chExt cx="0" cy="0"/>
        </a:xfrm>
      </p:grpSpPr>
      <p:sp>
        <p:nvSpPr>
          <p:cNvPr id="560" name="Google Shape;560;p81"/>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1" name="Google Shape;561;p81"/>
          <p:cNvSpPr txBox="1"/>
          <p:nvPr>
            <p:ph idx="1" type="subTitle"/>
          </p:nvPr>
        </p:nvSpPr>
        <p:spPr>
          <a:xfrm>
            <a:off x="714300"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2" name="Google Shape;562;p81"/>
          <p:cNvSpPr txBox="1"/>
          <p:nvPr>
            <p:ph idx="2" type="title"/>
          </p:nvPr>
        </p:nvSpPr>
        <p:spPr>
          <a:xfrm>
            <a:off x="714300"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63" name="Google Shape;563;p81"/>
          <p:cNvSpPr txBox="1"/>
          <p:nvPr>
            <p:ph hasCustomPrompt="1" idx="3" type="title"/>
          </p:nvPr>
        </p:nvSpPr>
        <p:spPr>
          <a:xfrm>
            <a:off x="1399050"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64" name="Google Shape;564;p81"/>
          <p:cNvSpPr txBox="1"/>
          <p:nvPr>
            <p:ph idx="4" type="subTitle"/>
          </p:nvPr>
        </p:nvSpPr>
        <p:spPr>
          <a:xfrm>
            <a:off x="5978089"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5" name="Google Shape;565;p81"/>
          <p:cNvSpPr txBox="1"/>
          <p:nvPr>
            <p:ph idx="5" type="title"/>
          </p:nvPr>
        </p:nvSpPr>
        <p:spPr>
          <a:xfrm>
            <a:off x="5978089"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66" name="Google Shape;566;p81"/>
          <p:cNvSpPr txBox="1"/>
          <p:nvPr>
            <p:ph hasCustomPrompt="1" idx="6" type="title"/>
          </p:nvPr>
        </p:nvSpPr>
        <p:spPr>
          <a:xfrm>
            <a:off x="6662848"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67" name="Google Shape;567;p81"/>
          <p:cNvSpPr txBox="1"/>
          <p:nvPr>
            <p:ph idx="7" type="subTitle"/>
          </p:nvPr>
        </p:nvSpPr>
        <p:spPr>
          <a:xfrm>
            <a:off x="3346195" y="2224713"/>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8" name="Google Shape;568;p81"/>
          <p:cNvSpPr txBox="1"/>
          <p:nvPr>
            <p:ph idx="8" type="title"/>
          </p:nvPr>
        </p:nvSpPr>
        <p:spPr>
          <a:xfrm>
            <a:off x="3346195" y="1853713"/>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69" name="Google Shape;569;p81"/>
          <p:cNvSpPr txBox="1"/>
          <p:nvPr>
            <p:ph hasCustomPrompt="1" idx="9" type="title"/>
          </p:nvPr>
        </p:nvSpPr>
        <p:spPr>
          <a:xfrm>
            <a:off x="4030949" y="1232407"/>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70" name="Google Shape;570;p81"/>
          <p:cNvSpPr txBox="1"/>
          <p:nvPr>
            <p:ph idx="13" type="subTitle"/>
          </p:nvPr>
        </p:nvSpPr>
        <p:spPr>
          <a:xfrm>
            <a:off x="714300"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1" name="Google Shape;571;p81"/>
          <p:cNvSpPr txBox="1"/>
          <p:nvPr>
            <p:ph idx="14" type="title"/>
          </p:nvPr>
        </p:nvSpPr>
        <p:spPr>
          <a:xfrm>
            <a:off x="714300"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72" name="Google Shape;572;p81"/>
          <p:cNvSpPr txBox="1"/>
          <p:nvPr>
            <p:ph hasCustomPrompt="1" idx="15" type="title"/>
          </p:nvPr>
        </p:nvSpPr>
        <p:spPr>
          <a:xfrm>
            <a:off x="1399050"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73" name="Google Shape;573;p81"/>
          <p:cNvSpPr txBox="1"/>
          <p:nvPr>
            <p:ph idx="16" type="subTitle"/>
          </p:nvPr>
        </p:nvSpPr>
        <p:spPr>
          <a:xfrm>
            <a:off x="5978089"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4" name="Google Shape;574;p81"/>
          <p:cNvSpPr txBox="1"/>
          <p:nvPr>
            <p:ph idx="17" type="title"/>
          </p:nvPr>
        </p:nvSpPr>
        <p:spPr>
          <a:xfrm>
            <a:off x="5978089"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75" name="Google Shape;575;p81"/>
          <p:cNvSpPr txBox="1"/>
          <p:nvPr>
            <p:ph hasCustomPrompt="1" idx="18" type="title"/>
          </p:nvPr>
        </p:nvSpPr>
        <p:spPr>
          <a:xfrm>
            <a:off x="6662848"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76" name="Google Shape;576;p81"/>
          <p:cNvSpPr txBox="1"/>
          <p:nvPr>
            <p:ph idx="19" type="subTitle"/>
          </p:nvPr>
        </p:nvSpPr>
        <p:spPr>
          <a:xfrm>
            <a:off x="3346195" y="3998450"/>
            <a:ext cx="2451600" cy="60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7" name="Google Shape;577;p81"/>
          <p:cNvSpPr txBox="1"/>
          <p:nvPr>
            <p:ph idx="20" type="title"/>
          </p:nvPr>
        </p:nvSpPr>
        <p:spPr>
          <a:xfrm>
            <a:off x="3346195" y="3627450"/>
            <a:ext cx="245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78" name="Google Shape;578;p81"/>
          <p:cNvSpPr txBox="1"/>
          <p:nvPr>
            <p:ph hasCustomPrompt="1" idx="21" type="title"/>
          </p:nvPr>
        </p:nvSpPr>
        <p:spPr>
          <a:xfrm>
            <a:off x="4030949" y="3009751"/>
            <a:ext cx="1082100" cy="60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6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cxnSp>
        <p:nvCxnSpPr>
          <p:cNvPr id="579" name="Google Shape;579;p81"/>
          <p:cNvCxnSpPr/>
          <p:nvPr/>
        </p:nvCxnSpPr>
        <p:spPr>
          <a:xfrm>
            <a:off x="1026150" y="41173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580" name="Google Shape;580;p81"/>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3">
    <p:spTree>
      <p:nvGrpSpPr>
        <p:cNvPr id="581" name="Shape 581"/>
        <p:cNvGrpSpPr/>
        <p:nvPr/>
      </p:nvGrpSpPr>
      <p:grpSpPr>
        <a:xfrm>
          <a:off x="0" y="0"/>
          <a:ext cx="0" cy="0"/>
          <a:chOff x="0" y="0"/>
          <a:chExt cx="0" cy="0"/>
        </a:xfrm>
      </p:grpSpPr>
      <p:sp>
        <p:nvSpPr>
          <p:cNvPr id="582" name="Google Shape;582;p8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3" name="Google Shape;583;p82"/>
          <p:cNvSpPr txBox="1"/>
          <p:nvPr>
            <p:ph idx="1" type="subTitle"/>
          </p:nvPr>
        </p:nvSpPr>
        <p:spPr>
          <a:xfrm>
            <a:off x="1785000"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4" name="Google Shape;584;p82"/>
          <p:cNvSpPr txBox="1"/>
          <p:nvPr>
            <p:ph idx="2" type="title"/>
          </p:nvPr>
        </p:nvSpPr>
        <p:spPr>
          <a:xfrm>
            <a:off x="1785000"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85" name="Google Shape;585;p82"/>
          <p:cNvSpPr txBox="1"/>
          <p:nvPr>
            <p:ph idx="3" type="subTitle"/>
          </p:nvPr>
        </p:nvSpPr>
        <p:spPr>
          <a:xfrm>
            <a:off x="5021775" y="3713700"/>
            <a:ext cx="23658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6" name="Google Shape;586;p82"/>
          <p:cNvSpPr txBox="1"/>
          <p:nvPr>
            <p:ph idx="4" type="title"/>
          </p:nvPr>
        </p:nvSpPr>
        <p:spPr>
          <a:xfrm>
            <a:off x="5021773" y="3304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587" name="Google Shape;587;p82"/>
          <p:cNvGrpSpPr/>
          <p:nvPr/>
        </p:nvGrpSpPr>
        <p:grpSpPr>
          <a:xfrm rot="5400000">
            <a:off x="6216052" y="-2027547"/>
            <a:ext cx="3077493" cy="3999782"/>
            <a:chOff x="337535" y="477161"/>
            <a:chExt cx="3498343" cy="4546757"/>
          </a:xfrm>
        </p:grpSpPr>
        <p:sp>
          <p:nvSpPr>
            <p:cNvPr id="588" name="Google Shape;588;p82"/>
            <p:cNvSpPr/>
            <p:nvPr/>
          </p:nvSpPr>
          <p:spPr>
            <a:xfrm>
              <a:off x="413331"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2"/>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2"/>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1" name="Google Shape;591;p82"/>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592" name="Shape 592"/>
        <p:cNvGrpSpPr/>
        <p:nvPr/>
      </p:nvGrpSpPr>
      <p:grpSpPr>
        <a:xfrm>
          <a:off x="0" y="0"/>
          <a:ext cx="0" cy="0"/>
          <a:chOff x="0" y="0"/>
          <a:chExt cx="0" cy="0"/>
        </a:xfrm>
      </p:grpSpPr>
      <p:sp>
        <p:nvSpPr>
          <p:cNvPr id="593" name="Google Shape;593;p8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4" name="Google Shape;594;p83"/>
          <p:cNvSpPr txBox="1"/>
          <p:nvPr>
            <p:ph idx="1" type="subTitle"/>
          </p:nvPr>
        </p:nvSpPr>
        <p:spPr>
          <a:xfrm>
            <a:off x="714300"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 name="Google Shape;595;p83"/>
          <p:cNvSpPr txBox="1"/>
          <p:nvPr>
            <p:ph idx="2" type="title"/>
          </p:nvPr>
        </p:nvSpPr>
        <p:spPr>
          <a:xfrm>
            <a:off x="714300"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6" name="Google Shape;596;p83"/>
          <p:cNvSpPr txBox="1"/>
          <p:nvPr>
            <p:ph idx="3" type="subTitle"/>
          </p:nvPr>
        </p:nvSpPr>
        <p:spPr>
          <a:xfrm>
            <a:off x="6063898"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7" name="Google Shape;597;p83"/>
          <p:cNvSpPr txBox="1"/>
          <p:nvPr>
            <p:ph idx="4" type="title"/>
          </p:nvPr>
        </p:nvSpPr>
        <p:spPr>
          <a:xfrm>
            <a:off x="6063895"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8" name="Google Shape;598;p83"/>
          <p:cNvSpPr txBox="1"/>
          <p:nvPr>
            <p:ph idx="5" type="subTitle"/>
          </p:nvPr>
        </p:nvSpPr>
        <p:spPr>
          <a:xfrm>
            <a:off x="3389099" y="3332700"/>
            <a:ext cx="23658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9" name="Google Shape;599;p83"/>
          <p:cNvSpPr txBox="1"/>
          <p:nvPr>
            <p:ph idx="6" type="title"/>
          </p:nvPr>
        </p:nvSpPr>
        <p:spPr>
          <a:xfrm>
            <a:off x="3389098" y="2923027"/>
            <a:ext cx="23658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600" name="Google Shape;600;p83"/>
          <p:cNvGrpSpPr/>
          <p:nvPr/>
        </p:nvGrpSpPr>
        <p:grpSpPr>
          <a:xfrm rot="5400000">
            <a:off x="6216052" y="-2027547"/>
            <a:ext cx="3077493" cy="3999782"/>
            <a:chOff x="337535" y="477161"/>
            <a:chExt cx="3498343" cy="4546757"/>
          </a:xfrm>
        </p:grpSpPr>
        <p:sp>
          <p:nvSpPr>
            <p:cNvPr id="601" name="Google Shape;601;p83"/>
            <p:cNvSpPr/>
            <p:nvPr/>
          </p:nvSpPr>
          <p:spPr>
            <a:xfrm>
              <a:off x="748985"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3"/>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3"/>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4" name="Google Shape;604;p83"/>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605" name="Shape 605"/>
        <p:cNvGrpSpPr/>
        <p:nvPr/>
      </p:nvGrpSpPr>
      <p:grpSpPr>
        <a:xfrm>
          <a:off x="0" y="0"/>
          <a:ext cx="0" cy="0"/>
          <a:chOff x="0" y="0"/>
          <a:chExt cx="0" cy="0"/>
        </a:xfrm>
      </p:grpSpPr>
      <p:sp>
        <p:nvSpPr>
          <p:cNvPr id="606" name="Google Shape;606;p8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7" name="Google Shape;607;p84"/>
          <p:cNvSpPr txBox="1"/>
          <p:nvPr>
            <p:ph idx="1" type="subTitle"/>
          </p:nvPr>
        </p:nvSpPr>
        <p:spPr>
          <a:xfrm>
            <a:off x="5505575" y="1536814"/>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8" name="Google Shape;608;p84"/>
          <p:cNvSpPr txBox="1"/>
          <p:nvPr>
            <p:ph idx="2" type="title"/>
          </p:nvPr>
        </p:nvSpPr>
        <p:spPr>
          <a:xfrm>
            <a:off x="5505586" y="1193208"/>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09" name="Google Shape;609;p84"/>
          <p:cNvSpPr txBox="1"/>
          <p:nvPr>
            <p:ph idx="3" type="subTitle"/>
          </p:nvPr>
        </p:nvSpPr>
        <p:spPr>
          <a:xfrm>
            <a:off x="5505575" y="394716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0" name="Google Shape;610;p84"/>
          <p:cNvSpPr txBox="1"/>
          <p:nvPr>
            <p:ph idx="4" type="title"/>
          </p:nvPr>
        </p:nvSpPr>
        <p:spPr>
          <a:xfrm>
            <a:off x="5505582" y="360355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11" name="Google Shape;611;p84"/>
          <p:cNvSpPr txBox="1"/>
          <p:nvPr>
            <p:ph idx="5" type="subTitle"/>
          </p:nvPr>
        </p:nvSpPr>
        <p:spPr>
          <a:xfrm>
            <a:off x="5505600" y="2741971"/>
            <a:ext cx="2924100" cy="58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2" name="Google Shape;612;p84"/>
          <p:cNvSpPr txBox="1"/>
          <p:nvPr>
            <p:ph idx="6" type="title"/>
          </p:nvPr>
        </p:nvSpPr>
        <p:spPr>
          <a:xfrm>
            <a:off x="5505602" y="2398365"/>
            <a:ext cx="2924100" cy="38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613" name="Google Shape;613;p84"/>
          <p:cNvCxnSpPr/>
          <p:nvPr/>
        </p:nvCxnSpPr>
        <p:spPr>
          <a:xfrm rot="-5400000">
            <a:off x="-12646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614" name="Shape 614"/>
        <p:cNvGrpSpPr/>
        <p:nvPr/>
      </p:nvGrpSpPr>
      <p:grpSpPr>
        <a:xfrm>
          <a:off x="0" y="0"/>
          <a:ext cx="0" cy="0"/>
          <a:chOff x="0" y="0"/>
          <a:chExt cx="0" cy="0"/>
        </a:xfrm>
      </p:grpSpPr>
      <p:sp>
        <p:nvSpPr>
          <p:cNvPr id="615" name="Google Shape;615;p8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6" name="Google Shape;616;p85"/>
          <p:cNvSpPr txBox="1"/>
          <p:nvPr>
            <p:ph idx="1" type="subTitle"/>
          </p:nvPr>
        </p:nvSpPr>
        <p:spPr>
          <a:xfrm>
            <a:off x="1846488"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7" name="Google Shape;617;p85"/>
          <p:cNvSpPr txBox="1"/>
          <p:nvPr>
            <p:ph idx="2" type="title"/>
          </p:nvPr>
        </p:nvSpPr>
        <p:spPr>
          <a:xfrm>
            <a:off x="1846488"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18" name="Google Shape;618;p85"/>
          <p:cNvSpPr txBox="1"/>
          <p:nvPr>
            <p:ph idx="3" type="subTitle"/>
          </p:nvPr>
        </p:nvSpPr>
        <p:spPr>
          <a:xfrm>
            <a:off x="6054589"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9" name="Google Shape;619;p85"/>
          <p:cNvSpPr txBox="1"/>
          <p:nvPr>
            <p:ph idx="4" type="title"/>
          </p:nvPr>
        </p:nvSpPr>
        <p:spPr>
          <a:xfrm>
            <a:off x="6054589"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20" name="Google Shape;620;p85"/>
          <p:cNvSpPr txBox="1"/>
          <p:nvPr>
            <p:ph idx="5" type="subTitle"/>
          </p:nvPr>
        </p:nvSpPr>
        <p:spPr>
          <a:xfrm>
            <a:off x="1846501" y="193532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1" name="Google Shape;621;p85"/>
          <p:cNvSpPr txBox="1"/>
          <p:nvPr>
            <p:ph idx="6" type="title"/>
          </p:nvPr>
        </p:nvSpPr>
        <p:spPr>
          <a:xfrm>
            <a:off x="1846501" y="156432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22" name="Google Shape;622;p85"/>
          <p:cNvSpPr txBox="1"/>
          <p:nvPr>
            <p:ph idx="7" type="subTitle"/>
          </p:nvPr>
        </p:nvSpPr>
        <p:spPr>
          <a:xfrm>
            <a:off x="6054589" y="3576475"/>
            <a:ext cx="2375100" cy="75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3" name="Google Shape;623;p85"/>
          <p:cNvSpPr txBox="1"/>
          <p:nvPr>
            <p:ph idx="8" type="title"/>
          </p:nvPr>
        </p:nvSpPr>
        <p:spPr>
          <a:xfrm>
            <a:off x="6054589" y="3205475"/>
            <a:ext cx="2375100" cy="40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624" name="Google Shape;624;p85"/>
          <p:cNvGrpSpPr/>
          <p:nvPr/>
        </p:nvGrpSpPr>
        <p:grpSpPr>
          <a:xfrm flipH="1" rot="-5400000">
            <a:off x="6024052" y="-1983395"/>
            <a:ext cx="3461492" cy="3999782"/>
            <a:chOff x="342710" y="477161"/>
            <a:chExt cx="3934855" cy="4546757"/>
          </a:xfrm>
        </p:grpSpPr>
        <p:sp>
          <p:nvSpPr>
            <p:cNvPr id="625" name="Google Shape;625;p85"/>
            <p:cNvSpPr/>
            <p:nvPr/>
          </p:nvSpPr>
          <p:spPr>
            <a:xfrm>
              <a:off x="342710"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5"/>
            <p:cNvSpPr/>
            <p:nvPr/>
          </p:nvSpPr>
          <p:spPr>
            <a:xfrm>
              <a:off x="1863851"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5"/>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8" name="Google Shape;628;p85"/>
          <p:cNvCxnSpPr/>
          <p:nvPr/>
        </p:nvCxnSpPr>
        <p:spPr>
          <a:xfrm rot="10800000">
            <a:off x="228600" y="33327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629" name="Shape 629"/>
        <p:cNvGrpSpPr/>
        <p:nvPr/>
      </p:nvGrpSpPr>
      <p:grpSpPr>
        <a:xfrm>
          <a:off x="0" y="0"/>
          <a:ext cx="0" cy="0"/>
          <a:chOff x="0" y="0"/>
          <a:chExt cx="0" cy="0"/>
        </a:xfrm>
      </p:grpSpPr>
      <p:sp>
        <p:nvSpPr>
          <p:cNvPr id="630" name="Google Shape;630;p8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1" name="Google Shape;631;p86"/>
          <p:cNvSpPr txBox="1"/>
          <p:nvPr>
            <p:ph idx="1" type="subTitle"/>
          </p:nvPr>
        </p:nvSpPr>
        <p:spPr>
          <a:xfrm>
            <a:off x="7143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2" name="Google Shape;632;p86"/>
          <p:cNvSpPr txBox="1"/>
          <p:nvPr>
            <p:ph idx="2" type="title"/>
          </p:nvPr>
        </p:nvSpPr>
        <p:spPr>
          <a:xfrm>
            <a:off x="714288"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33" name="Google Shape;633;p86"/>
          <p:cNvSpPr txBox="1"/>
          <p:nvPr>
            <p:ph idx="3" type="subTitle"/>
          </p:nvPr>
        </p:nvSpPr>
        <p:spPr>
          <a:xfrm>
            <a:off x="6276600"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4" name="Google Shape;634;p86"/>
          <p:cNvSpPr txBox="1"/>
          <p:nvPr>
            <p:ph idx="4" type="title"/>
          </p:nvPr>
        </p:nvSpPr>
        <p:spPr>
          <a:xfrm>
            <a:off x="6276595"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35" name="Google Shape;635;p86"/>
          <p:cNvSpPr txBox="1"/>
          <p:nvPr>
            <p:ph idx="5" type="subTitle"/>
          </p:nvPr>
        </p:nvSpPr>
        <p:spPr>
          <a:xfrm>
            <a:off x="3495463" y="22217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6" name="Google Shape;636;p86"/>
          <p:cNvSpPr txBox="1"/>
          <p:nvPr>
            <p:ph idx="6" type="title"/>
          </p:nvPr>
        </p:nvSpPr>
        <p:spPr>
          <a:xfrm>
            <a:off x="3495454" y="1872101"/>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37" name="Google Shape;637;p86"/>
          <p:cNvSpPr txBox="1"/>
          <p:nvPr>
            <p:ph idx="7" type="subTitle"/>
          </p:nvPr>
        </p:nvSpPr>
        <p:spPr>
          <a:xfrm>
            <a:off x="7143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8" name="Google Shape;638;p86"/>
          <p:cNvSpPr txBox="1"/>
          <p:nvPr>
            <p:ph idx="8" type="title"/>
          </p:nvPr>
        </p:nvSpPr>
        <p:spPr>
          <a:xfrm>
            <a:off x="714288"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39" name="Google Shape;639;p86"/>
          <p:cNvSpPr txBox="1"/>
          <p:nvPr>
            <p:ph idx="9" type="subTitle"/>
          </p:nvPr>
        </p:nvSpPr>
        <p:spPr>
          <a:xfrm>
            <a:off x="6276600"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0" name="Google Shape;640;p86"/>
          <p:cNvSpPr txBox="1"/>
          <p:nvPr>
            <p:ph idx="13" type="title"/>
          </p:nvPr>
        </p:nvSpPr>
        <p:spPr>
          <a:xfrm>
            <a:off x="6276595"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41" name="Google Shape;641;p86"/>
          <p:cNvSpPr txBox="1"/>
          <p:nvPr>
            <p:ph idx="14" type="subTitle"/>
          </p:nvPr>
        </p:nvSpPr>
        <p:spPr>
          <a:xfrm>
            <a:off x="3495463" y="4047050"/>
            <a:ext cx="21531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2" name="Google Shape;642;p86"/>
          <p:cNvSpPr txBox="1"/>
          <p:nvPr>
            <p:ph idx="15" type="title"/>
          </p:nvPr>
        </p:nvSpPr>
        <p:spPr>
          <a:xfrm>
            <a:off x="3495454" y="3697414"/>
            <a:ext cx="2153100" cy="3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643" name="Google Shape;643;p86"/>
          <p:cNvCxnSpPr/>
          <p:nvPr/>
        </p:nvCxnSpPr>
        <p:spPr>
          <a:xfrm rot="10800000">
            <a:off x="228600" y="33363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644" name="Google Shape;644;p86"/>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45" name="Shape 645"/>
        <p:cNvGrpSpPr/>
        <p:nvPr/>
      </p:nvGrpSpPr>
      <p:grpSpPr>
        <a:xfrm>
          <a:off x="0" y="0"/>
          <a:ext cx="0" cy="0"/>
          <a:chOff x="0" y="0"/>
          <a:chExt cx="0" cy="0"/>
        </a:xfrm>
      </p:grpSpPr>
      <p:sp>
        <p:nvSpPr>
          <p:cNvPr id="646" name="Google Shape;646;p87"/>
          <p:cNvSpPr txBox="1"/>
          <p:nvPr>
            <p:ph idx="1" type="subTitle"/>
          </p:nvPr>
        </p:nvSpPr>
        <p:spPr>
          <a:xfrm>
            <a:off x="714300" y="853539"/>
            <a:ext cx="3882900" cy="162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3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7" name="Google Shape;647;p87"/>
          <p:cNvSpPr txBox="1"/>
          <p:nvPr>
            <p:ph type="title"/>
          </p:nvPr>
        </p:nvSpPr>
        <p:spPr>
          <a:xfrm>
            <a:off x="-85350" y="3200800"/>
            <a:ext cx="4416900" cy="701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648" name="Google Shape;648;p87"/>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649" name="Shape 649"/>
        <p:cNvGrpSpPr/>
        <p:nvPr/>
      </p:nvGrpSpPr>
      <p:grpSpPr>
        <a:xfrm>
          <a:off x="0" y="0"/>
          <a:ext cx="0" cy="0"/>
          <a:chOff x="0" y="0"/>
          <a:chExt cx="0" cy="0"/>
        </a:xfrm>
      </p:grpSpPr>
      <p:sp>
        <p:nvSpPr>
          <p:cNvPr id="650" name="Google Shape;650;p88"/>
          <p:cNvSpPr txBox="1"/>
          <p:nvPr>
            <p:ph idx="1" type="subTitle"/>
          </p:nvPr>
        </p:nvSpPr>
        <p:spPr>
          <a:xfrm>
            <a:off x="973575" y="2561937"/>
            <a:ext cx="2552700" cy="10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1" name="Google Shape;651;p88"/>
          <p:cNvSpPr txBox="1"/>
          <p:nvPr>
            <p:ph type="title"/>
          </p:nvPr>
        </p:nvSpPr>
        <p:spPr>
          <a:xfrm>
            <a:off x="973550" y="1512363"/>
            <a:ext cx="2552700" cy="94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652" name="Google Shape;652;p88"/>
          <p:cNvGrpSpPr/>
          <p:nvPr/>
        </p:nvGrpSpPr>
        <p:grpSpPr>
          <a:xfrm rot="5400000">
            <a:off x="-55662" y="-2437959"/>
            <a:ext cx="3164020" cy="3999782"/>
            <a:chOff x="-178181" y="477161"/>
            <a:chExt cx="3596704" cy="4546757"/>
          </a:xfrm>
        </p:grpSpPr>
        <p:sp>
          <p:nvSpPr>
            <p:cNvPr id="653" name="Google Shape;653;p88"/>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8"/>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8"/>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6" name="Google Shape;656;p88"/>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657" name="Google Shape;657;p88"/>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658" name="Shape 658"/>
        <p:cNvGrpSpPr/>
        <p:nvPr/>
      </p:nvGrpSpPr>
      <p:grpSpPr>
        <a:xfrm>
          <a:off x="0" y="0"/>
          <a:ext cx="0" cy="0"/>
          <a:chOff x="0" y="0"/>
          <a:chExt cx="0" cy="0"/>
        </a:xfrm>
      </p:grpSpPr>
      <p:sp>
        <p:nvSpPr>
          <p:cNvPr id="659" name="Google Shape;659;p89"/>
          <p:cNvSpPr txBox="1"/>
          <p:nvPr>
            <p:ph idx="1" type="subTitle"/>
          </p:nvPr>
        </p:nvSpPr>
        <p:spPr>
          <a:xfrm>
            <a:off x="714300" y="1104901"/>
            <a:ext cx="7715400" cy="34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660" name="Google Shape;660;p89"/>
          <p:cNvGrpSpPr/>
          <p:nvPr/>
        </p:nvGrpSpPr>
        <p:grpSpPr>
          <a:xfrm rot="5400000">
            <a:off x="6116538" y="2915016"/>
            <a:ext cx="3164020" cy="3999782"/>
            <a:chOff x="-178181" y="477161"/>
            <a:chExt cx="3596704" cy="4546757"/>
          </a:xfrm>
        </p:grpSpPr>
        <p:sp>
          <p:nvSpPr>
            <p:cNvPr id="661" name="Google Shape;661;p89"/>
            <p:cNvSpPr/>
            <p:nvPr/>
          </p:nvSpPr>
          <p:spPr>
            <a:xfrm>
              <a:off x="358113"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9"/>
            <p:cNvSpPr/>
            <p:nvPr/>
          </p:nvSpPr>
          <p:spPr>
            <a:xfrm>
              <a:off x="1004808"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9"/>
            <p:cNvSpPr/>
            <p:nvPr/>
          </p:nvSpPr>
          <p:spPr>
            <a:xfrm>
              <a:off x="-178181"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4" name="Google Shape;664;p89"/>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sp>
        <p:nvSpPr>
          <p:cNvPr id="665" name="Google Shape;665;p8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66" name="Google Shape;666;p89"/>
          <p:cNvCxnSpPr/>
          <p:nvPr/>
        </p:nvCxnSpPr>
        <p:spPr>
          <a:xfrm>
            <a:off x="587400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_1">
    <p:spTree>
      <p:nvGrpSpPr>
        <p:cNvPr id="667" name="Shape 667"/>
        <p:cNvGrpSpPr/>
        <p:nvPr/>
      </p:nvGrpSpPr>
      <p:grpSpPr>
        <a:xfrm>
          <a:off x="0" y="0"/>
          <a:ext cx="0" cy="0"/>
          <a:chOff x="0" y="0"/>
          <a:chExt cx="0" cy="0"/>
        </a:xfrm>
      </p:grpSpPr>
      <p:sp>
        <p:nvSpPr>
          <p:cNvPr id="668" name="Google Shape;668;p90"/>
          <p:cNvSpPr txBox="1"/>
          <p:nvPr>
            <p:ph idx="1" type="subTitle"/>
          </p:nvPr>
        </p:nvSpPr>
        <p:spPr>
          <a:xfrm>
            <a:off x="714300" y="1433598"/>
            <a:ext cx="4574400" cy="261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669" name="Google Shape;669;p90"/>
          <p:cNvSpPr txBox="1"/>
          <p:nvPr>
            <p:ph type="title"/>
          </p:nvPr>
        </p:nvSpPr>
        <p:spPr>
          <a:xfrm>
            <a:off x="714300" y="430675"/>
            <a:ext cx="4574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70" name="Google Shape;670;p90"/>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671" name="Google Shape;671;p90"/>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grpSp>
        <p:nvGrpSpPr>
          <p:cNvPr id="672" name="Google Shape;672;p90"/>
          <p:cNvGrpSpPr/>
          <p:nvPr/>
        </p:nvGrpSpPr>
        <p:grpSpPr>
          <a:xfrm>
            <a:off x="6067328" y="298580"/>
            <a:ext cx="3771397" cy="4546335"/>
            <a:chOff x="6067328" y="352067"/>
            <a:chExt cx="3771397" cy="4546335"/>
          </a:xfrm>
        </p:grpSpPr>
        <p:sp>
          <p:nvSpPr>
            <p:cNvPr id="673" name="Google Shape;673;p90"/>
            <p:cNvSpPr/>
            <p:nvPr/>
          </p:nvSpPr>
          <p:spPr>
            <a:xfrm flipH="1" rot="10800000">
              <a:off x="6917986"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0"/>
            <p:cNvSpPr/>
            <p:nvPr/>
          </p:nvSpPr>
          <p:spPr>
            <a:xfrm flipH="1" rot="10800000">
              <a:off x="6619297"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90"/>
            <p:cNvSpPr/>
            <p:nvPr/>
          </p:nvSpPr>
          <p:spPr>
            <a:xfrm flipH="1" rot="10800000">
              <a:off x="606732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676" name="Shape 676"/>
        <p:cNvGrpSpPr/>
        <p:nvPr/>
      </p:nvGrpSpPr>
      <p:grpSpPr>
        <a:xfrm>
          <a:off x="0" y="0"/>
          <a:ext cx="0" cy="0"/>
          <a:chOff x="0" y="0"/>
          <a:chExt cx="0" cy="0"/>
        </a:xfrm>
      </p:grpSpPr>
      <p:sp>
        <p:nvSpPr>
          <p:cNvPr id="677" name="Google Shape;677;p91"/>
          <p:cNvSpPr txBox="1"/>
          <p:nvPr>
            <p:ph hasCustomPrompt="1" type="title"/>
          </p:nvPr>
        </p:nvSpPr>
        <p:spPr>
          <a:xfrm>
            <a:off x="735300" y="5911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678" name="Google Shape;678;p91"/>
          <p:cNvSpPr txBox="1"/>
          <p:nvPr>
            <p:ph idx="1" type="subTitle"/>
          </p:nvPr>
        </p:nvSpPr>
        <p:spPr>
          <a:xfrm>
            <a:off x="735290" y="11783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9" name="Google Shape;679;p91"/>
          <p:cNvSpPr txBox="1"/>
          <p:nvPr>
            <p:ph hasCustomPrompt="1" idx="2" type="title"/>
          </p:nvPr>
        </p:nvSpPr>
        <p:spPr>
          <a:xfrm>
            <a:off x="735300" y="2049256"/>
            <a:ext cx="3857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680" name="Google Shape;680;p91"/>
          <p:cNvSpPr txBox="1"/>
          <p:nvPr>
            <p:ph idx="3" type="subTitle"/>
          </p:nvPr>
        </p:nvSpPr>
        <p:spPr>
          <a:xfrm>
            <a:off x="735300" y="2649275"/>
            <a:ext cx="35097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1" name="Google Shape;681;p91"/>
          <p:cNvSpPr txBox="1"/>
          <p:nvPr>
            <p:ph hasCustomPrompt="1" idx="4" type="title"/>
          </p:nvPr>
        </p:nvSpPr>
        <p:spPr>
          <a:xfrm>
            <a:off x="735300" y="3507356"/>
            <a:ext cx="3836700" cy="5124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6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682" name="Google Shape;682;p91"/>
          <p:cNvSpPr txBox="1"/>
          <p:nvPr>
            <p:ph idx="5" type="subTitle"/>
          </p:nvPr>
        </p:nvSpPr>
        <p:spPr>
          <a:xfrm>
            <a:off x="735160" y="4115775"/>
            <a:ext cx="3510000" cy="471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83" name="Google Shape;683;p91"/>
          <p:cNvGrpSpPr/>
          <p:nvPr/>
        </p:nvGrpSpPr>
        <p:grpSpPr>
          <a:xfrm flipH="1" rot="10800000">
            <a:off x="6084961" y="298580"/>
            <a:ext cx="3676805" cy="4546335"/>
            <a:chOff x="6084961" y="352067"/>
            <a:chExt cx="3676805" cy="4546335"/>
          </a:xfrm>
        </p:grpSpPr>
        <p:sp>
          <p:nvSpPr>
            <p:cNvPr id="684" name="Google Shape;684;p91"/>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1"/>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1"/>
            <p:cNvSpPr/>
            <p:nvPr/>
          </p:nvSpPr>
          <p:spPr>
            <a:xfrm flipH="1" rot="10800000">
              <a:off x="6483853"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687" name="Shape 687"/>
        <p:cNvGrpSpPr/>
        <p:nvPr/>
      </p:nvGrpSpPr>
      <p:grpSpPr>
        <a:xfrm>
          <a:off x="0" y="0"/>
          <a:ext cx="0" cy="0"/>
          <a:chOff x="0" y="0"/>
          <a:chExt cx="0" cy="0"/>
        </a:xfrm>
      </p:grpSpPr>
      <p:sp>
        <p:nvSpPr>
          <p:cNvPr id="688" name="Google Shape;688;p92"/>
          <p:cNvSpPr txBox="1"/>
          <p:nvPr>
            <p:ph idx="1" type="subTitle"/>
          </p:nvPr>
        </p:nvSpPr>
        <p:spPr>
          <a:xfrm>
            <a:off x="714300" y="1485900"/>
            <a:ext cx="3857700" cy="118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9" name="Google Shape;689;p92"/>
          <p:cNvSpPr txBox="1"/>
          <p:nvPr>
            <p:ph type="title"/>
          </p:nvPr>
        </p:nvSpPr>
        <p:spPr>
          <a:xfrm>
            <a:off x="714300" y="549600"/>
            <a:ext cx="3522300" cy="79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sz="4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90" name="Google Shape;690;p92"/>
          <p:cNvSpPr txBox="1"/>
          <p:nvPr/>
        </p:nvSpPr>
        <p:spPr>
          <a:xfrm>
            <a:off x="714300" y="3543950"/>
            <a:ext cx="3188700" cy="660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sz="1200">
              <a:solidFill>
                <a:schemeClr val="dk1"/>
              </a:solidFill>
              <a:latin typeface="Cabin"/>
              <a:ea typeface="Cabin"/>
              <a:cs typeface="Cabin"/>
              <a:sym typeface="Cabin"/>
            </a:endParaRPr>
          </a:p>
        </p:txBody>
      </p:sp>
      <p:cxnSp>
        <p:nvCxnSpPr>
          <p:cNvPr id="691" name="Google Shape;691;p92"/>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692" name="Google Shape;692;p92"/>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693" name="Shape 69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694" name="Shape 694"/>
        <p:cNvGrpSpPr/>
        <p:nvPr/>
      </p:nvGrpSpPr>
      <p:grpSpPr>
        <a:xfrm>
          <a:off x="0" y="0"/>
          <a:ext cx="0" cy="0"/>
          <a:chOff x="0" y="0"/>
          <a:chExt cx="0" cy="0"/>
        </a:xfrm>
      </p:grpSpPr>
      <p:grpSp>
        <p:nvGrpSpPr>
          <p:cNvPr id="695" name="Google Shape;695;p94"/>
          <p:cNvGrpSpPr/>
          <p:nvPr/>
        </p:nvGrpSpPr>
        <p:grpSpPr>
          <a:xfrm flipH="1" rot="10800000">
            <a:off x="-1292178" y="298575"/>
            <a:ext cx="3852019" cy="4546340"/>
            <a:chOff x="6338372" y="352067"/>
            <a:chExt cx="3852019" cy="4546340"/>
          </a:xfrm>
        </p:grpSpPr>
        <p:sp>
          <p:nvSpPr>
            <p:cNvPr id="696" name="Google Shape;696;p94"/>
            <p:cNvSpPr/>
            <p:nvPr/>
          </p:nvSpPr>
          <p:spPr>
            <a:xfrm flipH="1" rot="10800000">
              <a:off x="6677300" y="3651554"/>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4"/>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4"/>
            <p:cNvSpPr/>
            <p:nvPr/>
          </p:nvSpPr>
          <p:spPr>
            <a:xfrm flipH="1" rot="10800000">
              <a:off x="6912478" y="1880849"/>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9" name="Google Shape;699;p94"/>
          <p:cNvCxnSpPr/>
          <p:nvPr/>
        </p:nvCxnSpPr>
        <p:spPr>
          <a:xfrm rot="-5400000">
            <a:off x="7389150" y="17548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700" name="Shape 700"/>
        <p:cNvGrpSpPr/>
        <p:nvPr/>
      </p:nvGrpSpPr>
      <p:grpSpPr>
        <a:xfrm>
          <a:off x="0" y="0"/>
          <a:ext cx="0" cy="0"/>
          <a:chOff x="0" y="0"/>
          <a:chExt cx="0" cy="0"/>
        </a:xfrm>
      </p:grpSpPr>
      <p:grpSp>
        <p:nvGrpSpPr>
          <p:cNvPr id="701" name="Google Shape;701;p95"/>
          <p:cNvGrpSpPr/>
          <p:nvPr/>
        </p:nvGrpSpPr>
        <p:grpSpPr>
          <a:xfrm rot="5400000">
            <a:off x="-42748" y="-1714997"/>
            <a:ext cx="3138193" cy="3999782"/>
            <a:chOff x="658327" y="477161"/>
            <a:chExt cx="3567344" cy="4546757"/>
          </a:xfrm>
        </p:grpSpPr>
        <p:sp>
          <p:nvSpPr>
            <p:cNvPr id="702" name="Google Shape;702;p95"/>
            <p:cNvSpPr/>
            <p:nvPr/>
          </p:nvSpPr>
          <p:spPr>
            <a:xfrm>
              <a:off x="831982"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5"/>
            <p:cNvSpPr/>
            <p:nvPr/>
          </p:nvSpPr>
          <p:spPr>
            <a:xfrm>
              <a:off x="658327"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5"/>
            <p:cNvSpPr/>
            <p:nvPr/>
          </p:nvSpPr>
          <p:spPr>
            <a:xfrm>
              <a:off x="947884"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5" name="Google Shape;705;p95"/>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706" name="Google Shape;706;p95"/>
          <p:cNvCxnSpPr/>
          <p:nvPr/>
        </p:nvCxnSpPr>
        <p:spPr>
          <a:xfrm>
            <a:off x="81084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0" name="Shape 710"/>
        <p:cNvGrpSpPr/>
        <p:nvPr/>
      </p:nvGrpSpPr>
      <p:grpSpPr>
        <a:xfrm>
          <a:off x="0" y="0"/>
          <a:ext cx="0" cy="0"/>
          <a:chOff x="0" y="0"/>
          <a:chExt cx="0" cy="0"/>
        </a:xfrm>
      </p:grpSpPr>
      <p:sp>
        <p:nvSpPr>
          <p:cNvPr id="711" name="Google Shape;711;p97"/>
          <p:cNvSpPr txBox="1"/>
          <p:nvPr>
            <p:ph type="ctrTitle"/>
          </p:nvPr>
        </p:nvSpPr>
        <p:spPr>
          <a:xfrm>
            <a:off x="714300" y="1156688"/>
            <a:ext cx="3573900" cy="1727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2" name="Google Shape;712;p97"/>
          <p:cNvSpPr txBox="1"/>
          <p:nvPr>
            <p:ph idx="1" type="subTitle"/>
          </p:nvPr>
        </p:nvSpPr>
        <p:spPr>
          <a:xfrm>
            <a:off x="-95250" y="3243525"/>
            <a:ext cx="53901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13" name="Google Shape;713;p97"/>
          <p:cNvCxnSpPr/>
          <p:nvPr/>
        </p:nvCxnSpPr>
        <p:spPr>
          <a:xfrm>
            <a:off x="23805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714" name="Google Shape;714;p97"/>
          <p:cNvCxnSpPr/>
          <p:nvPr/>
        </p:nvCxnSpPr>
        <p:spPr>
          <a:xfrm>
            <a:off x="238050" y="2450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5" name="Shape 715"/>
        <p:cNvGrpSpPr/>
        <p:nvPr/>
      </p:nvGrpSpPr>
      <p:grpSpPr>
        <a:xfrm>
          <a:off x="0" y="0"/>
          <a:ext cx="0" cy="0"/>
          <a:chOff x="0" y="0"/>
          <a:chExt cx="0" cy="0"/>
        </a:xfrm>
      </p:grpSpPr>
      <p:sp>
        <p:nvSpPr>
          <p:cNvPr id="716" name="Google Shape;716;p98"/>
          <p:cNvSpPr txBox="1"/>
          <p:nvPr>
            <p:ph type="title"/>
          </p:nvPr>
        </p:nvSpPr>
        <p:spPr>
          <a:xfrm>
            <a:off x="3867300" y="1797988"/>
            <a:ext cx="4562400" cy="1563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7" name="Google Shape;717;p98"/>
          <p:cNvSpPr txBox="1"/>
          <p:nvPr>
            <p:ph hasCustomPrompt="1" idx="2" type="title"/>
          </p:nvPr>
        </p:nvSpPr>
        <p:spPr>
          <a:xfrm>
            <a:off x="6985175" y="663910"/>
            <a:ext cx="1536900" cy="109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5200">
                <a:solidFill>
                  <a:schemeClr val="dk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18" name="Google Shape;718;p98"/>
          <p:cNvSpPr txBox="1"/>
          <p:nvPr>
            <p:ph idx="1" type="subTitle"/>
          </p:nvPr>
        </p:nvSpPr>
        <p:spPr>
          <a:xfrm>
            <a:off x="3867300" y="3832650"/>
            <a:ext cx="5389800" cy="6171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719" name="Google Shape;719;p98"/>
          <p:cNvCxnSpPr/>
          <p:nvPr/>
        </p:nvCxnSpPr>
        <p:spPr>
          <a:xfrm>
            <a:off x="5879400" y="2450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720" name="Google Shape;720;p98"/>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21" name="Shape 721"/>
        <p:cNvGrpSpPr/>
        <p:nvPr/>
      </p:nvGrpSpPr>
      <p:grpSpPr>
        <a:xfrm>
          <a:off x="0" y="0"/>
          <a:ext cx="0" cy="0"/>
          <a:chOff x="0" y="0"/>
          <a:chExt cx="0" cy="0"/>
        </a:xfrm>
      </p:grpSpPr>
      <p:sp>
        <p:nvSpPr>
          <p:cNvPr id="722" name="Google Shape;722;p99"/>
          <p:cNvSpPr txBox="1"/>
          <p:nvPr>
            <p:ph idx="1" type="subTitle"/>
          </p:nvPr>
        </p:nvSpPr>
        <p:spPr>
          <a:xfrm>
            <a:off x="714300" y="1028700"/>
            <a:ext cx="7715400" cy="3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p:txBody>
      </p:sp>
      <p:sp>
        <p:nvSpPr>
          <p:cNvPr id="723" name="Google Shape;723;p9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724" name="Google Shape;724;p99"/>
          <p:cNvCxnSpPr/>
          <p:nvPr/>
        </p:nvCxnSpPr>
        <p:spPr>
          <a:xfrm rot="10800000">
            <a:off x="228600" y="245100"/>
            <a:ext cx="0" cy="1562100"/>
          </a:xfrm>
          <a:prstGeom prst="straightConnector1">
            <a:avLst/>
          </a:prstGeom>
          <a:noFill/>
          <a:ln cap="flat" cmpd="sng" w="19050">
            <a:solidFill>
              <a:schemeClr val="dk2"/>
            </a:solidFill>
            <a:prstDash val="solid"/>
            <a:round/>
            <a:headEnd len="med" w="med" type="none"/>
            <a:tailEnd len="med" w="med" type="none"/>
          </a:ln>
        </p:spPr>
      </p:cxnSp>
      <p:cxnSp>
        <p:nvCxnSpPr>
          <p:cNvPr id="725" name="Google Shape;725;p99"/>
          <p:cNvCxnSpPr/>
          <p:nvPr/>
        </p:nvCxnSpPr>
        <p:spPr>
          <a:xfrm rot="-5400000">
            <a:off x="7389150" y="338865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6" name="Shape 726"/>
        <p:cNvGrpSpPr/>
        <p:nvPr/>
      </p:nvGrpSpPr>
      <p:grpSpPr>
        <a:xfrm>
          <a:off x="0" y="0"/>
          <a:ext cx="0" cy="0"/>
          <a:chOff x="0" y="0"/>
          <a:chExt cx="0" cy="0"/>
        </a:xfrm>
      </p:grpSpPr>
      <p:sp>
        <p:nvSpPr>
          <p:cNvPr id="727" name="Google Shape;727;p100"/>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8" name="Google Shape;728;p100"/>
          <p:cNvSpPr txBox="1"/>
          <p:nvPr>
            <p:ph idx="1" type="subTitle"/>
          </p:nvPr>
        </p:nvSpPr>
        <p:spPr>
          <a:xfrm>
            <a:off x="714300" y="1894424"/>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9" name="Google Shape;729;p100"/>
          <p:cNvSpPr txBox="1"/>
          <p:nvPr>
            <p:ph idx="2" type="title"/>
          </p:nvPr>
        </p:nvSpPr>
        <p:spPr>
          <a:xfrm>
            <a:off x="714300" y="1484750"/>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0" name="Google Shape;730;p100"/>
          <p:cNvSpPr txBox="1"/>
          <p:nvPr>
            <p:ph idx="3" type="subTitle"/>
          </p:nvPr>
        </p:nvSpPr>
        <p:spPr>
          <a:xfrm>
            <a:off x="714303" y="3653599"/>
            <a:ext cx="3143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1" name="Google Shape;731;p100"/>
          <p:cNvSpPr txBox="1"/>
          <p:nvPr>
            <p:ph idx="4" type="title"/>
          </p:nvPr>
        </p:nvSpPr>
        <p:spPr>
          <a:xfrm>
            <a:off x="714300" y="3243925"/>
            <a:ext cx="3143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Spartan"/>
              <a:buNone/>
              <a:defRPr b="1" sz="1800">
                <a:latin typeface="Spartan"/>
                <a:ea typeface="Spartan"/>
                <a:cs typeface="Spartan"/>
                <a:sym typeface="Spartan"/>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732" name="Google Shape;732;p100"/>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3" name="Shape 733"/>
        <p:cNvGrpSpPr/>
        <p:nvPr/>
      </p:nvGrpSpPr>
      <p:grpSpPr>
        <a:xfrm>
          <a:off x="0" y="0"/>
          <a:ext cx="0" cy="0"/>
          <a:chOff x="0" y="0"/>
          <a:chExt cx="0" cy="0"/>
        </a:xfrm>
      </p:grpSpPr>
      <p:sp>
        <p:nvSpPr>
          <p:cNvPr id="734" name="Google Shape;734;p101"/>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735" name="Google Shape;735;p101"/>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736" name="Google Shape;736;p101"/>
          <p:cNvCxnSpPr/>
          <p:nvPr/>
        </p:nvCxnSpPr>
        <p:spPr>
          <a:xfrm>
            <a:off x="8108450" y="41173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7" name="Shape 737"/>
        <p:cNvGrpSpPr/>
        <p:nvPr/>
      </p:nvGrpSpPr>
      <p:grpSpPr>
        <a:xfrm>
          <a:off x="0" y="0"/>
          <a:ext cx="0" cy="0"/>
          <a:chOff x="0" y="0"/>
          <a:chExt cx="0" cy="0"/>
        </a:xfrm>
      </p:grpSpPr>
      <p:sp>
        <p:nvSpPr>
          <p:cNvPr id="738" name="Google Shape;738;p102"/>
          <p:cNvSpPr txBox="1"/>
          <p:nvPr>
            <p:ph type="title"/>
          </p:nvPr>
        </p:nvSpPr>
        <p:spPr>
          <a:xfrm>
            <a:off x="714300" y="991600"/>
            <a:ext cx="3528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9" name="Google Shape;739;p102"/>
          <p:cNvSpPr txBox="1"/>
          <p:nvPr>
            <p:ph idx="1" type="subTitle"/>
          </p:nvPr>
        </p:nvSpPr>
        <p:spPr>
          <a:xfrm>
            <a:off x="714300" y="1780125"/>
            <a:ext cx="3528300" cy="237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cxnSp>
        <p:nvCxnSpPr>
          <p:cNvPr id="740" name="Google Shape;740;p102"/>
          <p:cNvCxnSpPr/>
          <p:nvPr/>
        </p:nvCxnSpPr>
        <p:spPr>
          <a:xfrm rot="10800000">
            <a:off x="228600" y="24240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1" name="Shape 741"/>
        <p:cNvGrpSpPr/>
        <p:nvPr/>
      </p:nvGrpSpPr>
      <p:grpSpPr>
        <a:xfrm>
          <a:off x="0" y="0"/>
          <a:ext cx="0" cy="0"/>
          <a:chOff x="0" y="0"/>
          <a:chExt cx="0" cy="0"/>
        </a:xfrm>
      </p:grpSpPr>
      <p:sp>
        <p:nvSpPr>
          <p:cNvPr id="742" name="Google Shape;742;p103"/>
          <p:cNvSpPr txBox="1"/>
          <p:nvPr>
            <p:ph type="title"/>
          </p:nvPr>
        </p:nvSpPr>
        <p:spPr>
          <a:xfrm>
            <a:off x="3876675" y="1123950"/>
            <a:ext cx="4553100" cy="261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5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743" name="Google Shape;743;p103"/>
          <p:cNvGrpSpPr/>
          <p:nvPr/>
        </p:nvGrpSpPr>
        <p:grpSpPr>
          <a:xfrm flipH="1" rot="10800000">
            <a:off x="-1490264" y="1178048"/>
            <a:ext cx="3612780" cy="4546335"/>
            <a:chOff x="6084961" y="352067"/>
            <a:chExt cx="3612780" cy="4546335"/>
          </a:xfrm>
        </p:grpSpPr>
        <p:sp>
          <p:nvSpPr>
            <p:cNvPr id="744" name="Google Shape;744;p103"/>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3"/>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3"/>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7" name="Google Shape;747;p103"/>
          <p:cNvCxnSpPr/>
          <p:nvPr/>
        </p:nvCxnSpPr>
        <p:spPr>
          <a:xfrm>
            <a:off x="5879400" y="49149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748" name="Google Shape;748;p103"/>
          <p:cNvCxnSpPr/>
          <p:nvPr/>
        </p:nvCxnSpPr>
        <p:spPr>
          <a:xfrm>
            <a:off x="1026150" y="-535950"/>
            <a:ext cx="0" cy="156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9" name="Shape 749"/>
        <p:cNvGrpSpPr/>
        <p:nvPr/>
      </p:nvGrpSpPr>
      <p:grpSpPr>
        <a:xfrm>
          <a:off x="0" y="0"/>
          <a:ext cx="0" cy="0"/>
          <a:chOff x="0" y="0"/>
          <a:chExt cx="0" cy="0"/>
        </a:xfrm>
      </p:grpSpPr>
      <p:sp>
        <p:nvSpPr>
          <p:cNvPr id="750" name="Google Shape;750;p104"/>
          <p:cNvSpPr txBox="1"/>
          <p:nvPr>
            <p:ph type="title"/>
          </p:nvPr>
        </p:nvSpPr>
        <p:spPr>
          <a:xfrm>
            <a:off x="714300" y="1521425"/>
            <a:ext cx="4314900" cy="838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51" name="Google Shape;751;p104"/>
          <p:cNvSpPr txBox="1"/>
          <p:nvPr>
            <p:ph idx="1" type="subTitle"/>
          </p:nvPr>
        </p:nvSpPr>
        <p:spPr>
          <a:xfrm>
            <a:off x="714300" y="2427700"/>
            <a:ext cx="4314900" cy="12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752" name="Google Shape;752;p104"/>
          <p:cNvCxnSpPr/>
          <p:nvPr/>
        </p:nvCxnSpPr>
        <p:spPr>
          <a:xfrm>
            <a:off x="245100" y="245100"/>
            <a:ext cx="3019500" cy="0"/>
          </a:xfrm>
          <a:prstGeom prst="straightConnector1">
            <a:avLst/>
          </a:prstGeom>
          <a:noFill/>
          <a:ln cap="flat" cmpd="sng" w="19050">
            <a:solidFill>
              <a:schemeClr val="dk2"/>
            </a:solidFill>
            <a:prstDash val="solid"/>
            <a:round/>
            <a:headEnd len="med" w="med" type="none"/>
            <a:tailEnd len="med" w="med" type="none"/>
          </a:ln>
        </p:spPr>
      </p:cxnSp>
      <p:cxnSp>
        <p:nvCxnSpPr>
          <p:cNvPr id="753" name="Google Shape;753;p104"/>
          <p:cNvCxnSpPr/>
          <p:nvPr/>
        </p:nvCxnSpPr>
        <p:spPr>
          <a:xfrm>
            <a:off x="245100" y="4898400"/>
            <a:ext cx="3019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26.xml"/><Relationship Id="rId22" Type="http://schemas.openxmlformats.org/officeDocument/2006/relationships/slideLayout" Target="../slideLayouts/slideLayout228.xml"/><Relationship Id="rId21" Type="http://schemas.openxmlformats.org/officeDocument/2006/relationships/slideLayout" Target="../slideLayouts/slideLayout227.xml"/><Relationship Id="rId24" Type="http://schemas.openxmlformats.org/officeDocument/2006/relationships/slideLayout" Target="../slideLayouts/slideLayout230.xml"/><Relationship Id="rId23" Type="http://schemas.openxmlformats.org/officeDocument/2006/relationships/slideLayout" Target="../slideLayouts/slideLayout229.xml"/><Relationship Id="rId1" Type="http://schemas.openxmlformats.org/officeDocument/2006/relationships/slideLayout" Target="../slideLayouts/slideLayout207.xml"/><Relationship Id="rId2" Type="http://schemas.openxmlformats.org/officeDocument/2006/relationships/slideLayout" Target="../slideLayouts/slideLayout208.xml"/><Relationship Id="rId3" Type="http://schemas.openxmlformats.org/officeDocument/2006/relationships/slideLayout" Target="../slideLayouts/slideLayout209.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26" Type="http://schemas.openxmlformats.org/officeDocument/2006/relationships/slideLayout" Target="../slideLayouts/slideLayout232.xml"/><Relationship Id="rId25" Type="http://schemas.openxmlformats.org/officeDocument/2006/relationships/slideLayout" Target="../slideLayouts/slideLayout231.xml"/><Relationship Id="rId27" Type="http://schemas.openxmlformats.org/officeDocument/2006/relationships/theme" Target="../theme/theme2.xml"/><Relationship Id="rId5" Type="http://schemas.openxmlformats.org/officeDocument/2006/relationships/slideLayout" Target="../slideLayouts/slideLayout211.xml"/><Relationship Id="rId6" Type="http://schemas.openxmlformats.org/officeDocument/2006/relationships/slideLayout" Target="../slideLayouts/slideLayout212.xml"/><Relationship Id="rId7" Type="http://schemas.openxmlformats.org/officeDocument/2006/relationships/slideLayout" Target="../slideLayouts/slideLayout213.xml"/><Relationship Id="rId8" Type="http://schemas.openxmlformats.org/officeDocument/2006/relationships/slideLayout" Target="../slideLayouts/slideLayout214.xml"/><Relationship Id="rId11" Type="http://schemas.openxmlformats.org/officeDocument/2006/relationships/slideLayout" Target="../slideLayouts/slideLayout217.xml"/><Relationship Id="rId10" Type="http://schemas.openxmlformats.org/officeDocument/2006/relationships/slideLayout" Target="../slideLayouts/slideLayout216.xml"/><Relationship Id="rId13" Type="http://schemas.openxmlformats.org/officeDocument/2006/relationships/slideLayout" Target="../slideLayouts/slideLayout219.xml"/><Relationship Id="rId12" Type="http://schemas.openxmlformats.org/officeDocument/2006/relationships/slideLayout" Target="../slideLayouts/slideLayout218.xml"/><Relationship Id="rId15" Type="http://schemas.openxmlformats.org/officeDocument/2006/relationships/slideLayout" Target="../slideLayouts/slideLayout221.xml"/><Relationship Id="rId14" Type="http://schemas.openxmlformats.org/officeDocument/2006/relationships/slideLayout" Target="../slideLayouts/slideLayout220.xml"/><Relationship Id="rId17" Type="http://schemas.openxmlformats.org/officeDocument/2006/relationships/slideLayout" Target="../slideLayouts/slideLayout223.xml"/><Relationship Id="rId16" Type="http://schemas.openxmlformats.org/officeDocument/2006/relationships/slideLayout" Target="../slideLayouts/slideLayout222.xml"/><Relationship Id="rId19" Type="http://schemas.openxmlformats.org/officeDocument/2006/relationships/slideLayout" Target="../slideLayouts/slideLayout225.xml"/><Relationship Id="rId18" Type="http://schemas.openxmlformats.org/officeDocument/2006/relationships/slideLayout" Target="../slideLayouts/slideLayout224.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7" Type="http://schemas.openxmlformats.org/officeDocument/2006/relationships/theme" Target="../theme/theme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7" Type="http://schemas.openxmlformats.org/officeDocument/2006/relationships/theme" Target="../theme/theme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22" Type="http://schemas.openxmlformats.org/officeDocument/2006/relationships/slideLayout" Target="../slideLayouts/slideLayout87.xml"/><Relationship Id="rId21" Type="http://schemas.openxmlformats.org/officeDocument/2006/relationships/slideLayout" Target="../slideLayouts/slideLayout86.xml"/><Relationship Id="rId24" Type="http://schemas.openxmlformats.org/officeDocument/2006/relationships/slideLayout" Target="../slideLayouts/slideLayout89.xml"/><Relationship Id="rId23" Type="http://schemas.openxmlformats.org/officeDocument/2006/relationships/slideLayout" Target="../slideLayouts/slideLayout88.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26" Type="http://schemas.openxmlformats.org/officeDocument/2006/relationships/slideLayout" Target="../slideLayouts/slideLayout91.xml"/><Relationship Id="rId25" Type="http://schemas.openxmlformats.org/officeDocument/2006/relationships/slideLayout" Target="../slideLayouts/slideLayout90.xml"/><Relationship Id="rId27" Type="http://schemas.openxmlformats.org/officeDocument/2006/relationships/theme" Target="../theme/theme11.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19" Type="http://schemas.openxmlformats.org/officeDocument/2006/relationships/slideLayout" Target="../slideLayouts/slideLayout84.xml"/><Relationship Id="rId18"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1.xml"/><Relationship Id="rId22" Type="http://schemas.openxmlformats.org/officeDocument/2006/relationships/slideLayout" Target="../slideLayouts/slideLayout113.xml"/><Relationship Id="rId21" Type="http://schemas.openxmlformats.org/officeDocument/2006/relationships/slideLayout" Target="../slideLayouts/slideLayout112.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7" Type="http://schemas.openxmlformats.org/officeDocument/2006/relationships/theme" Target="../theme/theme9.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5" Type="http://schemas.openxmlformats.org/officeDocument/2006/relationships/slideLayout" Target="../slideLayouts/slideLayout106.xml"/><Relationship Id="rId14" Type="http://schemas.openxmlformats.org/officeDocument/2006/relationships/slideLayout" Target="../slideLayouts/slideLayout105.xml"/><Relationship Id="rId17" Type="http://schemas.openxmlformats.org/officeDocument/2006/relationships/slideLayout" Target="../slideLayouts/slideLayout108.xml"/><Relationship Id="rId16" Type="http://schemas.openxmlformats.org/officeDocument/2006/relationships/slideLayout" Target="../slideLayouts/slideLayout107.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37.xml"/><Relationship Id="rId22" Type="http://schemas.openxmlformats.org/officeDocument/2006/relationships/slideLayout" Target="../slideLayouts/slideLayout139.xml"/><Relationship Id="rId21" Type="http://schemas.openxmlformats.org/officeDocument/2006/relationships/slideLayout" Target="../slideLayouts/slideLayout138.xml"/><Relationship Id="rId24" Type="http://schemas.openxmlformats.org/officeDocument/2006/relationships/slideLayout" Target="../slideLayouts/slideLayout141.xml"/><Relationship Id="rId23" Type="http://schemas.openxmlformats.org/officeDocument/2006/relationships/slideLayout" Target="../slideLayouts/slideLayout140.xml"/><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26" Type="http://schemas.openxmlformats.org/officeDocument/2006/relationships/slideLayout" Target="../slideLayouts/slideLayout143.xml"/><Relationship Id="rId25" Type="http://schemas.openxmlformats.org/officeDocument/2006/relationships/slideLayout" Target="../slideLayouts/slideLayout142.xml"/><Relationship Id="rId27" Type="http://schemas.openxmlformats.org/officeDocument/2006/relationships/theme" Target="../theme/theme4.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5" Type="http://schemas.openxmlformats.org/officeDocument/2006/relationships/slideLayout" Target="../slideLayouts/slideLayout132.xml"/><Relationship Id="rId14" Type="http://schemas.openxmlformats.org/officeDocument/2006/relationships/slideLayout" Target="../slideLayouts/slideLayout131.xml"/><Relationship Id="rId17" Type="http://schemas.openxmlformats.org/officeDocument/2006/relationships/slideLayout" Target="../slideLayouts/slideLayout134.xml"/><Relationship Id="rId16" Type="http://schemas.openxmlformats.org/officeDocument/2006/relationships/slideLayout" Target="../slideLayouts/slideLayout133.xml"/><Relationship Id="rId19" Type="http://schemas.openxmlformats.org/officeDocument/2006/relationships/slideLayout" Target="../slideLayouts/slideLayout136.xml"/><Relationship Id="rId18"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63.xml"/><Relationship Id="rId22" Type="http://schemas.openxmlformats.org/officeDocument/2006/relationships/slideLayout" Target="../slideLayouts/slideLayout165.xml"/><Relationship Id="rId21" Type="http://schemas.openxmlformats.org/officeDocument/2006/relationships/slideLayout" Target="../slideLayouts/slideLayout164.xml"/><Relationship Id="rId24" Type="http://schemas.openxmlformats.org/officeDocument/2006/relationships/slideLayout" Target="../slideLayouts/slideLayout167.xml"/><Relationship Id="rId23" Type="http://schemas.openxmlformats.org/officeDocument/2006/relationships/slideLayout" Target="../slideLayouts/slideLayout166.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26" Type="http://schemas.openxmlformats.org/officeDocument/2006/relationships/slideLayout" Target="../slideLayouts/slideLayout169.xml"/><Relationship Id="rId25" Type="http://schemas.openxmlformats.org/officeDocument/2006/relationships/slideLayout" Target="../slideLayouts/slideLayout168.xml"/><Relationship Id="rId27" Type="http://schemas.openxmlformats.org/officeDocument/2006/relationships/theme" Target="../theme/theme1.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5" Type="http://schemas.openxmlformats.org/officeDocument/2006/relationships/slideLayout" Target="../slideLayouts/slideLayout158.xml"/><Relationship Id="rId14" Type="http://schemas.openxmlformats.org/officeDocument/2006/relationships/slideLayout" Target="../slideLayouts/slideLayout157.xml"/><Relationship Id="rId17" Type="http://schemas.openxmlformats.org/officeDocument/2006/relationships/slideLayout" Target="../slideLayouts/slideLayout160.xml"/><Relationship Id="rId16" Type="http://schemas.openxmlformats.org/officeDocument/2006/relationships/slideLayout" Target="../slideLayouts/slideLayout159.xml"/><Relationship Id="rId19" Type="http://schemas.openxmlformats.org/officeDocument/2006/relationships/slideLayout" Target="../slideLayouts/slideLayout162.xml"/><Relationship Id="rId18" Type="http://schemas.openxmlformats.org/officeDocument/2006/relationships/slideLayout" Target="../slideLayouts/slideLayout161.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89.xml"/><Relationship Id="rId22" Type="http://schemas.openxmlformats.org/officeDocument/2006/relationships/slideLayout" Target="../slideLayouts/slideLayout191.xml"/><Relationship Id="rId21" Type="http://schemas.openxmlformats.org/officeDocument/2006/relationships/slideLayout" Target="../slideLayouts/slideLayout190.xml"/><Relationship Id="rId24" Type="http://schemas.openxmlformats.org/officeDocument/2006/relationships/slideLayout" Target="../slideLayouts/slideLayout193.xml"/><Relationship Id="rId23" Type="http://schemas.openxmlformats.org/officeDocument/2006/relationships/slideLayout" Target="../slideLayouts/slideLayout192.xml"/><Relationship Id="rId1" Type="http://schemas.openxmlformats.org/officeDocument/2006/relationships/slideLayout" Target="../slideLayouts/slideLayout170.xml"/><Relationship Id="rId2" Type="http://schemas.openxmlformats.org/officeDocument/2006/relationships/slideLayout" Target="../slideLayouts/slideLayout171.xml"/><Relationship Id="rId3" Type="http://schemas.openxmlformats.org/officeDocument/2006/relationships/slideLayout" Target="../slideLayouts/slideLayout172.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26" Type="http://schemas.openxmlformats.org/officeDocument/2006/relationships/slideLayout" Target="../slideLayouts/slideLayout195.xml"/><Relationship Id="rId25" Type="http://schemas.openxmlformats.org/officeDocument/2006/relationships/slideLayout" Target="../slideLayouts/slideLayout194.xml"/><Relationship Id="rId27" Type="http://schemas.openxmlformats.org/officeDocument/2006/relationships/theme" Target="../theme/theme10.xml"/><Relationship Id="rId5" Type="http://schemas.openxmlformats.org/officeDocument/2006/relationships/slideLayout" Target="../slideLayouts/slideLayout174.xml"/><Relationship Id="rId6" Type="http://schemas.openxmlformats.org/officeDocument/2006/relationships/slideLayout" Target="../slideLayouts/slideLayout175.xml"/><Relationship Id="rId7" Type="http://schemas.openxmlformats.org/officeDocument/2006/relationships/slideLayout" Target="../slideLayouts/slideLayout176.xml"/><Relationship Id="rId8" Type="http://schemas.openxmlformats.org/officeDocument/2006/relationships/slideLayout" Target="../slideLayouts/slideLayout177.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3" Type="http://schemas.openxmlformats.org/officeDocument/2006/relationships/slideLayout" Target="../slideLayouts/slideLayout182.xml"/><Relationship Id="rId12" Type="http://schemas.openxmlformats.org/officeDocument/2006/relationships/slideLayout" Target="../slideLayouts/slideLayout181.xml"/><Relationship Id="rId15" Type="http://schemas.openxmlformats.org/officeDocument/2006/relationships/slideLayout" Target="../slideLayouts/slideLayout184.xml"/><Relationship Id="rId14" Type="http://schemas.openxmlformats.org/officeDocument/2006/relationships/slideLayout" Target="../slideLayouts/slideLayout183.xml"/><Relationship Id="rId17" Type="http://schemas.openxmlformats.org/officeDocument/2006/relationships/slideLayout" Target="../slideLayouts/slideLayout186.xml"/><Relationship Id="rId16" Type="http://schemas.openxmlformats.org/officeDocument/2006/relationships/slideLayout" Target="../slideLayouts/slideLayout185.xml"/><Relationship Id="rId19" Type="http://schemas.openxmlformats.org/officeDocument/2006/relationships/slideLayout" Target="../slideLayouts/slideLayout188.xml"/><Relationship Id="rId18" Type="http://schemas.openxmlformats.org/officeDocument/2006/relationships/slideLayout" Target="../slideLayouts/slideLayout187.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5" Type="http://schemas.openxmlformats.org/officeDocument/2006/relationships/slideLayout" Target="../slideLayouts/slideLayout200.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9" name="Shape 1589"/>
        <p:cNvGrpSpPr/>
        <p:nvPr/>
      </p:nvGrpSpPr>
      <p:grpSpPr>
        <a:xfrm>
          <a:off x="0" y="0"/>
          <a:ext cx="0" cy="0"/>
          <a:chOff x="0" y="0"/>
          <a:chExt cx="0" cy="0"/>
        </a:xfrm>
      </p:grpSpPr>
      <p:sp>
        <p:nvSpPr>
          <p:cNvPr id="1590" name="Google Shape;1590;p216"/>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1pPr>
            <a:lvl2pPr lvl="1"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2pPr>
            <a:lvl3pPr lvl="2"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3pPr>
            <a:lvl4pPr lvl="3"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4pPr>
            <a:lvl5pPr lvl="4"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5pPr>
            <a:lvl6pPr lvl="5"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6pPr>
            <a:lvl7pPr lvl="6"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7pPr>
            <a:lvl8pPr lvl="7"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8pPr>
            <a:lvl9pPr lvl="8"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9pPr>
          </a:lstStyle>
          <a:p/>
        </p:txBody>
      </p:sp>
      <p:sp>
        <p:nvSpPr>
          <p:cNvPr id="1591" name="Google Shape;1591;p216"/>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indent="-317500" lvl="1" marL="914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 id="2147483879"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1pPr>
            <a:lvl2pPr lvl="1"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2pPr>
            <a:lvl3pPr lvl="2"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3pPr>
            <a:lvl4pPr lvl="3"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4pPr>
            <a:lvl5pPr lvl="4"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5pPr>
            <a:lvl6pPr lvl="5"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6pPr>
            <a:lvl7pPr lvl="6"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7pPr>
            <a:lvl8pPr lvl="7"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8pPr>
            <a:lvl9pPr lvl="8"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9pPr>
          </a:lstStyle>
          <a:p/>
        </p:txBody>
      </p:sp>
      <p:sp>
        <p:nvSpPr>
          <p:cNvPr id="79" name="Google Shape;79;p15"/>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indent="-317500" lvl="1" marL="914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7" name="Shape 287"/>
        <p:cNvGrpSpPr/>
        <p:nvPr/>
      </p:nvGrpSpPr>
      <p:grpSpPr>
        <a:xfrm>
          <a:off x="0" y="0"/>
          <a:ext cx="0" cy="0"/>
          <a:chOff x="0" y="0"/>
          <a:chExt cx="0" cy="0"/>
        </a:xfrm>
      </p:grpSpPr>
      <p:sp>
        <p:nvSpPr>
          <p:cNvPr id="288" name="Google Shape;288;p42"/>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1pPr>
            <a:lvl2pPr lvl="1"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2pPr>
            <a:lvl3pPr lvl="2"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3pPr>
            <a:lvl4pPr lvl="3"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4pPr>
            <a:lvl5pPr lvl="4"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5pPr>
            <a:lvl6pPr lvl="5"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6pPr>
            <a:lvl7pPr lvl="6"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7pPr>
            <a:lvl8pPr lvl="7"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8pPr>
            <a:lvl9pPr lvl="8"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9pPr>
          </a:lstStyle>
          <a:p/>
        </p:txBody>
      </p:sp>
      <p:sp>
        <p:nvSpPr>
          <p:cNvPr id="289" name="Google Shape;289;p42"/>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indent="-317500" lvl="1" marL="914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7" name="Shape 497"/>
        <p:cNvGrpSpPr/>
        <p:nvPr/>
      </p:nvGrpSpPr>
      <p:grpSpPr>
        <a:xfrm>
          <a:off x="0" y="0"/>
          <a:ext cx="0" cy="0"/>
          <a:chOff x="0" y="0"/>
          <a:chExt cx="0" cy="0"/>
        </a:xfrm>
      </p:grpSpPr>
      <p:sp>
        <p:nvSpPr>
          <p:cNvPr id="498" name="Google Shape;498;p69"/>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1pPr>
            <a:lvl2pPr lvl="1"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2pPr>
            <a:lvl3pPr lvl="2"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3pPr>
            <a:lvl4pPr lvl="3"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4pPr>
            <a:lvl5pPr lvl="4"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5pPr>
            <a:lvl6pPr lvl="5"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6pPr>
            <a:lvl7pPr lvl="6"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7pPr>
            <a:lvl8pPr lvl="7"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8pPr>
            <a:lvl9pPr lvl="8"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9pPr>
          </a:lstStyle>
          <a:p/>
        </p:txBody>
      </p:sp>
      <p:sp>
        <p:nvSpPr>
          <p:cNvPr id="499" name="Google Shape;499;p69"/>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indent="-317500" lvl="1" marL="914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7" name="Shape 707"/>
        <p:cNvGrpSpPr/>
        <p:nvPr/>
      </p:nvGrpSpPr>
      <p:grpSpPr>
        <a:xfrm>
          <a:off x="0" y="0"/>
          <a:ext cx="0" cy="0"/>
          <a:chOff x="0" y="0"/>
          <a:chExt cx="0" cy="0"/>
        </a:xfrm>
      </p:grpSpPr>
      <p:sp>
        <p:nvSpPr>
          <p:cNvPr id="708" name="Google Shape;708;p96"/>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1pPr>
            <a:lvl2pPr lvl="1"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2pPr>
            <a:lvl3pPr lvl="2"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3pPr>
            <a:lvl4pPr lvl="3"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4pPr>
            <a:lvl5pPr lvl="4"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5pPr>
            <a:lvl6pPr lvl="5"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6pPr>
            <a:lvl7pPr lvl="6"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7pPr>
            <a:lvl8pPr lvl="7"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8pPr>
            <a:lvl9pPr lvl="8"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9pPr>
          </a:lstStyle>
          <a:p/>
        </p:txBody>
      </p:sp>
      <p:sp>
        <p:nvSpPr>
          <p:cNvPr id="709" name="Google Shape;709;p96"/>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indent="-317500" lvl="1" marL="914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17" name="Shape 917"/>
        <p:cNvGrpSpPr/>
        <p:nvPr/>
      </p:nvGrpSpPr>
      <p:grpSpPr>
        <a:xfrm>
          <a:off x="0" y="0"/>
          <a:ext cx="0" cy="0"/>
          <a:chOff x="0" y="0"/>
          <a:chExt cx="0" cy="0"/>
        </a:xfrm>
      </p:grpSpPr>
      <p:sp>
        <p:nvSpPr>
          <p:cNvPr id="918" name="Google Shape;918;p123"/>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1pPr>
            <a:lvl2pPr lvl="1"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2pPr>
            <a:lvl3pPr lvl="2"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3pPr>
            <a:lvl4pPr lvl="3"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4pPr>
            <a:lvl5pPr lvl="4"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5pPr>
            <a:lvl6pPr lvl="5"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6pPr>
            <a:lvl7pPr lvl="6"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7pPr>
            <a:lvl8pPr lvl="7"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8pPr>
            <a:lvl9pPr lvl="8"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9pPr>
          </a:lstStyle>
          <a:p/>
        </p:txBody>
      </p:sp>
      <p:sp>
        <p:nvSpPr>
          <p:cNvPr id="919" name="Google Shape;919;p123"/>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indent="-317500" lvl="1" marL="914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27" name="Shape 1127"/>
        <p:cNvGrpSpPr/>
        <p:nvPr/>
      </p:nvGrpSpPr>
      <p:grpSpPr>
        <a:xfrm>
          <a:off x="0" y="0"/>
          <a:ext cx="0" cy="0"/>
          <a:chOff x="0" y="0"/>
          <a:chExt cx="0" cy="0"/>
        </a:xfrm>
      </p:grpSpPr>
      <p:sp>
        <p:nvSpPr>
          <p:cNvPr id="1128" name="Google Shape;1128;p150"/>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1pPr>
            <a:lvl2pPr lvl="1"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2pPr>
            <a:lvl3pPr lvl="2"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3pPr>
            <a:lvl4pPr lvl="3"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4pPr>
            <a:lvl5pPr lvl="4"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5pPr>
            <a:lvl6pPr lvl="5"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6pPr>
            <a:lvl7pPr lvl="6"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7pPr>
            <a:lvl8pPr lvl="7"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8pPr>
            <a:lvl9pPr lvl="8"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9pPr>
          </a:lstStyle>
          <a:p/>
        </p:txBody>
      </p:sp>
      <p:sp>
        <p:nvSpPr>
          <p:cNvPr id="1129" name="Google Shape;1129;p150"/>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indent="-317500" lvl="1" marL="914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37" name="Shape 1337"/>
        <p:cNvGrpSpPr/>
        <p:nvPr/>
      </p:nvGrpSpPr>
      <p:grpSpPr>
        <a:xfrm>
          <a:off x="0" y="0"/>
          <a:ext cx="0" cy="0"/>
          <a:chOff x="0" y="0"/>
          <a:chExt cx="0" cy="0"/>
        </a:xfrm>
      </p:grpSpPr>
      <p:sp>
        <p:nvSpPr>
          <p:cNvPr id="1338" name="Google Shape;1338;p177"/>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1pPr>
            <a:lvl2pPr lvl="1"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2pPr>
            <a:lvl3pPr lvl="2"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3pPr>
            <a:lvl4pPr lvl="3"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4pPr>
            <a:lvl5pPr lvl="4"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5pPr>
            <a:lvl6pPr lvl="5"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6pPr>
            <a:lvl7pPr lvl="6"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7pPr>
            <a:lvl8pPr lvl="7"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8pPr>
            <a:lvl9pPr lvl="8" rtl="0">
              <a:lnSpc>
                <a:spcPct val="100000"/>
              </a:lnSpc>
              <a:spcBef>
                <a:spcPts val="0"/>
              </a:spcBef>
              <a:spcAft>
                <a:spcPts val="0"/>
              </a:spcAft>
              <a:buClr>
                <a:schemeClr val="dk2"/>
              </a:buClr>
              <a:buSzPts val="2800"/>
              <a:buFont typeface="Spartan"/>
              <a:buNone/>
              <a:defRPr b="1" sz="2800">
                <a:solidFill>
                  <a:schemeClr val="dk2"/>
                </a:solidFill>
                <a:latin typeface="Spartan"/>
                <a:ea typeface="Spartan"/>
                <a:cs typeface="Spartan"/>
                <a:sym typeface="Spartan"/>
              </a:defRPr>
            </a:lvl9pPr>
          </a:lstStyle>
          <a:p/>
        </p:txBody>
      </p:sp>
      <p:sp>
        <p:nvSpPr>
          <p:cNvPr id="1339" name="Google Shape;1339;p177"/>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indent="-317500" lvl="1" marL="914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47" name="Shape 1547"/>
        <p:cNvGrpSpPr/>
        <p:nvPr/>
      </p:nvGrpSpPr>
      <p:grpSpPr>
        <a:xfrm>
          <a:off x="0" y="0"/>
          <a:ext cx="0" cy="0"/>
          <a:chOff x="0" y="0"/>
          <a:chExt cx="0" cy="0"/>
        </a:xfrm>
      </p:grpSpPr>
      <p:sp>
        <p:nvSpPr>
          <p:cNvPr id="1548" name="Google Shape;1548;p204"/>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rt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1549" name="Google Shape;1549;p204"/>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hyperlink" Target="http://drive.google.com/file/d/1Zo-0sJ014pRnkmdnnu8TscGP-e-S8AdU/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2.xml"/><Relationship Id="rId3" Type="http://schemas.openxmlformats.org/officeDocument/2006/relationships/hyperlink" Target="http://drive.google.com/file/d/1kaOnbSVvTj0URK0HSDOdbzgmDLFgHfF-/view" TargetMode="External"/><Relationship Id="rId4" Type="http://schemas.openxmlformats.org/officeDocument/2006/relationships/image" Target="../media/image1.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notesSlide" Target="../notesSlides/notesSlide17.xml"/><Relationship Id="rId3" Type="http://schemas.openxmlformats.org/officeDocument/2006/relationships/hyperlink" Target="https://gco.iarc.fr/today/data/factsheets/populations/900-world-fact-sheets.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0.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2" name="Shape 1802"/>
        <p:cNvGrpSpPr/>
        <p:nvPr/>
      </p:nvGrpSpPr>
      <p:grpSpPr>
        <a:xfrm>
          <a:off x="0" y="0"/>
          <a:ext cx="0" cy="0"/>
          <a:chOff x="0" y="0"/>
          <a:chExt cx="0" cy="0"/>
        </a:xfrm>
      </p:grpSpPr>
      <p:sp>
        <p:nvSpPr>
          <p:cNvPr id="1803" name="Google Shape;1803;p243"/>
          <p:cNvSpPr txBox="1"/>
          <p:nvPr>
            <p:ph type="title"/>
          </p:nvPr>
        </p:nvSpPr>
        <p:spPr>
          <a:xfrm>
            <a:off x="3325900" y="3384075"/>
            <a:ext cx="5692500" cy="17034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SzPct val="31595"/>
              <a:buNone/>
            </a:pPr>
            <a:r>
              <a:rPr b="1" lang="en" sz="3133">
                <a:solidFill>
                  <a:srgbClr val="FF5B5B"/>
                </a:solidFill>
                <a:latin typeface="Spartan"/>
                <a:ea typeface="Spartan"/>
                <a:cs typeface="Spartan"/>
                <a:sym typeface="Spartan"/>
              </a:rPr>
              <a:t>DETECTION OF BRAIN TUMOR USING MRI IMAGES</a:t>
            </a:r>
            <a:endParaRPr b="1" sz="3133">
              <a:solidFill>
                <a:srgbClr val="FF5B5B"/>
              </a:solidFill>
              <a:latin typeface="Spartan"/>
              <a:ea typeface="Spartan"/>
              <a:cs typeface="Spartan"/>
              <a:sym typeface="Spartan"/>
            </a:endParaRPr>
          </a:p>
          <a:p>
            <a:pPr indent="0" lvl="0" marL="0" rtl="0" algn="r">
              <a:spcBef>
                <a:spcPts val="0"/>
              </a:spcBef>
              <a:spcAft>
                <a:spcPts val="0"/>
              </a:spcAft>
              <a:buSzPct val="44108"/>
              <a:buNone/>
            </a:pPr>
            <a:r>
              <a:rPr b="1" lang="en" sz="2244">
                <a:solidFill>
                  <a:schemeClr val="dk2"/>
                </a:solidFill>
                <a:latin typeface="Spartan"/>
                <a:ea typeface="Spartan"/>
                <a:cs typeface="Spartan"/>
                <a:sym typeface="Spartan"/>
              </a:rPr>
              <a:t>Xinyu Shi, Manish Sharma</a:t>
            </a:r>
            <a:r>
              <a:rPr b="1" lang="en" sz="2244">
                <a:latin typeface="Spartan"/>
                <a:ea typeface="Spartan"/>
                <a:cs typeface="Spartan"/>
                <a:sym typeface="Spartan"/>
              </a:rPr>
              <a:t> </a:t>
            </a:r>
            <a:endParaRPr b="1" sz="2244">
              <a:latin typeface="Spartan"/>
              <a:ea typeface="Spartan"/>
              <a:cs typeface="Spartan"/>
              <a:sym typeface="Spartan"/>
            </a:endParaRPr>
          </a:p>
        </p:txBody>
      </p:sp>
      <p:pic>
        <p:nvPicPr>
          <p:cNvPr id="1804" name="Google Shape;1804;p243" title="video1891497596.mp4">
            <a:hlinkClick r:id="rId4"/>
          </p:cNvPr>
          <p:cNvPicPr preferRelativeResize="0"/>
          <p:nvPr/>
        </p:nvPicPr>
        <p:blipFill>
          <a:blip r:embed="rId5">
            <a:alphaModFix/>
          </a:blip>
          <a:stretch>
            <a:fillRect/>
          </a:stretch>
        </p:blipFill>
        <p:spPr>
          <a:xfrm>
            <a:off x="6024725" y="4923425"/>
            <a:ext cx="3119275" cy="220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pic>
        <p:nvPicPr>
          <p:cNvPr id="1997" name="Google Shape;1997;p252"/>
          <p:cNvPicPr preferRelativeResize="0"/>
          <p:nvPr/>
        </p:nvPicPr>
        <p:blipFill>
          <a:blip r:embed="rId3">
            <a:alphaModFix amt="23000"/>
          </a:blip>
          <a:stretch>
            <a:fillRect/>
          </a:stretch>
        </p:blipFill>
        <p:spPr>
          <a:xfrm>
            <a:off x="2903878" y="1572212"/>
            <a:ext cx="3711376" cy="3334875"/>
          </a:xfrm>
          <a:prstGeom prst="rect">
            <a:avLst/>
          </a:prstGeom>
          <a:noFill/>
          <a:ln>
            <a:noFill/>
          </a:ln>
        </p:spPr>
      </p:pic>
      <p:sp>
        <p:nvSpPr>
          <p:cNvPr id="1998" name="Google Shape;1998;p252"/>
          <p:cNvSpPr txBox="1"/>
          <p:nvPr>
            <p:ph idx="1" type="subTitle"/>
          </p:nvPr>
        </p:nvSpPr>
        <p:spPr>
          <a:xfrm>
            <a:off x="3594225" y="2663725"/>
            <a:ext cx="2365800" cy="149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hlink"/>
              </a:buClr>
              <a:buSzPts val="1100"/>
              <a:buFont typeface="Arial"/>
              <a:buNone/>
            </a:pPr>
            <a:r>
              <a:rPr lang="en" sz="1700">
                <a:solidFill>
                  <a:schemeClr val="lt2"/>
                </a:solidFill>
              </a:rPr>
              <a:t>Converted to binary and then threshold at 100 and to get more specific details thresholding at 150</a:t>
            </a:r>
            <a:endParaRPr sz="1700">
              <a:solidFill>
                <a:schemeClr val="lt2"/>
              </a:solidFill>
            </a:endParaRPr>
          </a:p>
        </p:txBody>
      </p:sp>
      <p:sp>
        <p:nvSpPr>
          <p:cNvPr id="1999" name="Google Shape;1999;p252"/>
          <p:cNvSpPr txBox="1"/>
          <p:nvPr>
            <p:ph idx="3" type="subTitle"/>
          </p:nvPr>
        </p:nvSpPr>
        <p:spPr>
          <a:xfrm>
            <a:off x="6368698" y="2875500"/>
            <a:ext cx="2365800" cy="77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hlink"/>
              </a:buClr>
              <a:buSzPts val="1100"/>
              <a:buFont typeface="Arial"/>
              <a:buNone/>
            </a:pPr>
            <a:r>
              <a:rPr lang="en" sz="1700">
                <a:solidFill>
                  <a:schemeClr val="lt2"/>
                </a:solidFill>
              </a:rPr>
              <a:t>The skull around the tumor is then removed as we filter it out</a:t>
            </a:r>
            <a:endParaRPr sz="1700"/>
          </a:p>
        </p:txBody>
      </p:sp>
      <p:sp>
        <p:nvSpPr>
          <p:cNvPr id="2000" name="Google Shape;2000;p252"/>
          <p:cNvSpPr txBox="1"/>
          <p:nvPr>
            <p:ph idx="4" type="title"/>
          </p:nvPr>
        </p:nvSpPr>
        <p:spPr>
          <a:xfrm>
            <a:off x="6597295" y="1792927"/>
            <a:ext cx="23658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2000"/>
              <a:t>Tumor Extraction</a:t>
            </a:r>
            <a:endParaRPr sz="2000"/>
          </a:p>
        </p:txBody>
      </p:sp>
      <p:sp>
        <p:nvSpPr>
          <p:cNvPr id="2001" name="Google Shape;2001;p252"/>
          <p:cNvSpPr txBox="1"/>
          <p:nvPr>
            <p:ph idx="5" type="subTitle"/>
          </p:nvPr>
        </p:nvSpPr>
        <p:spPr>
          <a:xfrm>
            <a:off x="800549" y="2646900"/>
            <a:ext cx="2365800" cy="7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1700">
                <a:solidFill>
                  <a:schemeClr val="lt2"/>
                </a:solidFill>
              </a:rPr>
              <a:t>We first transformed the grayscale image to FFT</a:t>
            </a:r>
            <a:endParaRPr sz="1700">
              <a:solidFill>
                <a:schemeClr val="lt2"/>
              </a:solidFill>
            </a:endParaRPr>
          </a:p>
          <a:p>
            <a:pPr indent="0" lvl="0" marL="0" rtl="0" algn="l">
              <a:spcBef>
                <a:spcPts val="0"/>
              </a:spcBef>
              <a:spcAft>
                <a:spcPts val="0"/>
              </a:spcAft>
              <a:buClr>
                <a:schemeClr val="hlink"/>
              </a:buClr>
              <a:buSzPts val="1100"/>
              <a:buFont typeface="Arial"/>
              <a:buNone/>
            </a:pPr>
            <a:r>
              <a:rPr lang="en" sz="1700">
                <a:solidFill>
                  <a:schemeClr val="lt2"/>
                </a:solidFill>
              </a:rPr>
              <a:t>Then we used two filters:</a:t>
            </a:r>
            <a:endParaRPr sz="17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High pass filter</a:t>
            </a:r>
            <a:endParaRPr sz="1700">
              <a:solidFill>
                <a:schemeClr val="lt2"/>
              </a:solidFill>
            </a:endParaRPr>
          </a:p>
          <a:p>
            <a:pPr indent="-336550" lvl="0" marL="457200" rtl="0" algn="l">
              <a:spcBef>
                <a:spcPts val="0"/>
              </a:spcBef>
              <a:spcAft>
                <a:spcPts val="0"/>
              </a:spcAft>
              <a:buClr>
                <a:schemeClr val="lt2"/>
              </a:buClr>
              <a:buSzPts val="1700"/>
              <a:buChar char="●"/>
            </a:pPr>
            <a:r>
              <a:rPr lang="en" sz="1700">
                <a:solidFill>
                  <a:schemeClr val="lt2"/>
                </a:solidFill>
              </a:rPr>
              <a:t>Median filter</a:t>
            </a:r>
            <a:endParaRPr sz="1700"/>
          </a:p>
        </p:txBody>
      </p:sp>
      <p:sp>
        <p:nvSpPr>
          <p:cNvPr id="2002" name="Google Shape;2002;p252"/>
          <p:cNvSpPr txBox="1"/>
          <p:nvPr>
            <p:ph idx="6" type="title"/>
          </p:nvPr>
        </p:nvSpPr>
        <p:spPr>
          <a:xfrm>
            <a:off x="1201423" y="1792927"/>
            <a:ext cx="23658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2000"/>
              <a:t>Filters</a:t>
            </a:r>
            <a:endParaRPr sz="2000"/>
          </a:p>
        </p:txBody>
      </p:sp>
      <p:sp>
        <p:nvSpPr>
          <p:cNvPr id="2003" name="Google Shape;2003;p25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a:t>
            </a:r>
            <a:endParaRPr/>
          </a:p>
        </p:txBody>
      </p:sp>
      <p:sp>
        <p:nvSpPr>
          <p:cNvPr id="2004" name="Google Shape;2004;p252"/>
          <p:cNvSpPr txBox="1"/>
          <p:nvPr>
            <p:ph idx="6" type="title"/>
          </p:nvPr>
        </p:nvSpPr>
        <p:spPr>
          <a:xfrm>
            <a:off x="3617698" y="1787327"/>
            <a:ext cx="23658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Threshold Segmentation</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pic>
        <p:nvPicPr>
          <p:cNvPr id="2009" name="Google Shape;2009;p253"/>
          <p:cNvPicPr preferRelativeResize="0"/>
          <p:nvPr/>
        </p:nvPicPr>
        <p:blipFill rotWithShape="1">
          <a:blip r:embed="rId3">
            <a:alphaModFix/>
          </a:blip>
          <a:srcRect b="10634" l="0" r="0" t="0"/>
          <a:stretch/>
        </p:blipFill>
        <p:spPr>
          <a:xfrm>
            <a:off x="5040138" y="176599"/>
            <a:ext cx="3681828" cy="4938688"/>
          </a:xfrm>
          <a:prstGeom prst="rect">
            <a:avLst/>
          </a:prstGeom>
          <a:noFill/>
          <a:ln>
            <a:noFill/>
          </a:ln>
        </p:spPr>
      </p:pic>
      <p:sp>
        <p:nvSpPr>
          <p:cNvPr id="2010" name="Google Shape;2010;p253"/>
          <p:cNvSpPr/>
          <p:nvPr/>
        </p:nvSpPr>
        <p:spPr>
          <a:xfrm>
            <a:off x="4760400" y="57150"/>
            <a:ext cx="4122249" cy="5143543"/>
          </a:xfrm>
          <a:custGeom>
            <a:rect b="b" l="l" r="r" t="t"/>
            <a:pathLst>
              <a:path extrusionOk="0" h="120015" w="96185">
                <a:moveTo>
                  <a:pt x="40268" y="7797"/>
                </a:moveTo>
                <a:cubicBezTo>
                  <a:pt x="59086" y="7797"/>
                  <a:pt x="74352" y="20816"/>
                  <a:pt x="74352" y="36888"/>
                </a:cubicBezTo>
                <a:lnTo>
                  <a:pt x="6203" y="36888"/>
                </a:lnTo>
                <a:cubicBezTo>
                  <a:pt x="6203" y="20816"/>
                  <a:pt x="21469" y="7797"/>
                  <a:pt x="40268" y="7797"/>
                </a:cubicBezTo>
                <a:close/>
                <a:moveTo>
                  <a:pt x="89733" y="41190"/>
                </a:moveTo>
                <a:cubicBezTo>
                  <a:pt x="92632" y="47161"/>
                  <a:pt x="93727" y="68111"/>
                  <a:pt x="81034" y="78212"/>
                </a:cubicBezTo>
                <a:lnTo>
                  <a:pt x="30935" y="78212"/>
                </a:lnTo>
                <a:cubicBezTo>
                  <a:pt x="21776" y="74064"/>
                  <a:pt x="17244" y="54362"/>
                  <a:pt x="21603" y="41190"/>
                </a:cubicBezTo>
                <a:close/>
                <a:moveTo>
                  <a:pt x="83934" y="82513"/>
                </a:moveTo>
                <a:cubicBezTo>
                  <a:pt x="83934" y="99853"/>
                  <a:pt x="71318" y="113889"/>
                  <a:pt x="55764" y="113889"/>
                </a:cubicBezTo>
                <a:cubicBezTo>
                  <a:pt x="40229" y="113889"/>
                  <a:pt x="27613" y="99833"/>
                  <a:pt x="27613" y="82513"/>
                </a:cubicBezTo>
                <a:close/>
                <a:moveTo>
                  <a:pt x="0" y="1"/>
                </a:moveTo>
                <a:lnTo>
                  <a:pt x="0" y="120015"/>
                </a:lnTo>
                <a:lnTo>
                  <a:pt x="96185" y="120015"/>
                </a:lnTo>
                <a:lnTo>
                  <a:pt x="961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53"/>
          <p:cNvSpPr/>
          <p:nvPr/>
        </p:nvSpPr>
        <p:spPr>
          <a:xfrm>
            <a:off x="5361061" y="244992"/>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53"/>
          <p:cNvSpPr/>
          <p:nvPr/>
        </p:nvSpPr>
        <p:spPr>
          <a:xfrm>
            <a:off x="5614472" y="3446544"/>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53"/>
          <p:cNvSpPr/>
          <p:nvPr/>
        </p:nvSpPr>
        <p:spPr>
          <a:xfrm>
            <a:off x="5695928" y="1675870"/>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53"/>
          <p:cNvSpPr/>
          <p:nvPr/>
        </p:nvSpPr>
        <p:spPr>
          <a:xfrm>
            <a:off x="-2727500" y="158100"/>
            <a:ext cx="783000" cy="78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53"/>
          <p:cNvSpPr/>
          <p:nvPr/>
        </p:nvSpPr>
        <p:spPr>
          <a:xfrm>
            <a:off x="-2727500" y="1124925"/>
            <a:ext cx="783000" cy="783000"/>
          </a:xfrm>
          <a:prstGeom prst="rect">
            <a:avLst/>
          </a:prstGeom>
          <a:solidFill>
            <a:srgbClr val="FF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53"/>
          <p:cNvSpPr/>
          <p:nvPr/>
        </p:nvSpPr>
        <p:spPr>
          <a:xfrm>
            <a:off x="-2727500" y="2091750"/>
            <a:ext cx="783000" cy="7830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53"/>
          <p:cNvSpPr txBox="1"/>
          <p:nvPr>
            <p:ph idx="4294967295" type="title"/>
          </p:nvPr>
        </p:nvSpPr>
        <p:spPr>
          <a:xfrm>
            <a:off x="463275" y="1754500"/>
            <a:ext cx="6834300" cy="21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RESULTS </a:t>
            </a:r>
            <a:endParaRPr sz="3900"/>
          </a:p>
          <a:p>
            <a:pPr indent="0" lvl="0" marL="0" rtl="0" algn="l">
              <a:spcBef>
                <a:spcPts val="0"/>
              </a:spcBef>
              <a:spcAft>
                <a:spcPts val="0"/>
              </a:spcAft>
              <a:buNone/>
            </a:pPr>
            <a:r>
              <a:t/>
            </a:r>
            <a:endParaRPr sz="3900">
              <a:solidFill>
                <a:schemeClr val="lt2"/>
              </a:solidFill>
            </a:endParaRPr>
          </a:p>
        </p:txBody>
      </p:sp>
      <p:sp>
        <p:nvSpPr>
          <p:cNvPr id="2018" name="Google Shape;2018;p253"/>
          <p:cNvSpPr txBox="1"/>
          <p:nvPr>
            <p:ph idx="4294967295" type="title"/>
          </p:nvPr>
        </p:nvSpPr>
        <p:spPr>
          <a:xfrm>
            <a:off x="1100150" y="740685"/>
            <a:ext cx="1536900" cy="10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chemeClr val="dk1"/>
                </a:solidFill>
              </a:rPr>
              <a:t>04</a:t>
            </a:r>
            <a:endParaRPr sz="5200">
              <a:solidFill>
                <a:schemeClr val="dk1"/>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254"/>
          <p:cNvSpPr txBox="1"/>
          <p:nvPr>
            <p:ph idx="4294967295" type="subTitle"/>
          </p:nvPr>
        </p:nvSpPr>
        <p:spPr>
          <a:xfrm>
            <a:off x="1716475" y="2508175"/>
            <a:ext cx="5623200" cy="20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1200"/>
              </a:spcBef>
              <a:spcAft>
                <a:spcPts val="1200"/>
              </a:spcAft>
              <a:buNone/>
            </a:pPr>
            <a:r>
              <a:t/>
            </a:r>
            <a:endParaRPr b="1">
              <a:solidFill>
                <a:schemeClr val="lt2"/>
              </a:solidFill>
            </a:endParaRPr>
          </a:p>
        </p:txBody>
      </p:sp>
      <p:sp>
        <p:nvSpPr>
          <p:cNvPr id="2024" name="Google Shape;2024;p25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VALIDATIONS</a:t>
            </a:r>
            <a:endParaRPr>
              <a:solidFill>
                <a:schemeClr val="dk1"/>
              </a:solidFill>
            </a:endParaRPr>
          </a:p>
        </p:txBody>
      </p:sp>
      <p:sp>
        <p:nvSpPr>
          <p:cNvPr id="2025" name="Google Shape;2025;p254"/>
          <p:cNvSpPr txBox="1"/>
          <p:nvPr/>
        </p:nvSpPr>
        <p:spPr>
          <a:xfrm>
            <a:off x="714300" y="1102625"/>
            <a:ext cx="7760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hlink"/>
              </a:buClr>
              <a:buSzPts val="1100"/>
              <a:buFont typeface="Arial"/>
              <a:buNone/>
            </a:pPr>
            <a:r>
              <a:t/>
            </a:r>
            <a:endParaRPr sz="1500">
              <a:latin typeface="Cabin"/>
              <a:ea typeface="Cabin"/>
              <a:cs typeface="Cabin"/>
              <a:sym typeface="Cabin"/>
            </a:endParaRPr>
          </a:p>
        </p:txBody>
      </p:sp>
      <p:pic>
        <p:nvPicPr>
          <p:cNvPr id="2026" name="Google Shape;2026;p254" title="Final Video.mp4">
            <a:hlinkClick r:id="rId3"/>
          </p:cNvPr>
          <p:cNvPicPr preferRelativeResize="0"/>
          <p:nvPr/>
        </p:nvPicPr>
        <p:blipFill>
          <a:blip r:embed="rId4">
            <a:alphaModFix/>
          </a:blip>
          <a:stretch>
            <a:fillRect/>
          </a:stretch>
        </p:blipFill>
        <p:spPr>
          <a:xfrm>
            <a:off x="5336251" y="1273875"/>
            <a:ext cx="3343525" cy="2017500"/>
          </a:xfrm>
          <a:prstGeom prst="rect">
            <a:avLst/>
          </a:prstGeom>
          <a:noFill/>
          <a:ln>
            <a:noFill/>
          </a:ln>
        </p:spPr>
      </p:pic>
      <p:pic>
        <p:nvPicPr>
          <p:cNvPr id="2027" name="Google Shape;2027;p254"/>
          <p:cNvPicPr preferRelativeResize="0"/>
          <p:nvPr/>
        </p:nvPicPr>
        <p:blipFill rotWithShape="1">
          <a:blip r:embed="rId5">
            <a:alphaModFix/>
          </a:blip>
          <a:srcRect b="57277" l="45552" r="42134" t="31665"/>
          <a:stretch/>
        </p:blipFill>
        <p:spPr>
          <a:xfrm>
            <a:off x="5336250" y="3497025"/>
            <a:ext cx="3343524" cy="1670550"/>
          </a:xfrm>
          <a:prstGeom prst="rect">
            <a:avLst/>
          </a:prstGeom>
          <a:noFill/>
          <a:ln>
            <a:noFill/>
          </a:ln>
        </p:spPr>
      </p:pic>
      <p:sp>
        <p:nvSpPr>
          <p:cNvPr id="2028" name="Google Shape;2028;p254"/>
          <p:cNvSpPr txBox="1"/>
          <p:nvPr/>
        </p:nvSpPr>
        <p:spPr>
          <a:xfrm>
            <a:off x="851650" y="3978100"/>
            <a:ext cx="25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bin"/>
              <a:ea typeface="Cabin"/>
              <a:cs typeface="Cabin"/>
              <a:sym typeface="Cabin"/>
            </a:endParaRPr>
          </a:p>
        </p:txBody>
      </p:sp>
      <p:sp>
        <p:nvSpPr>
          <p:cNvPr id="2029" name="Google Shape;2029;p254"/>
          <p:cNvSpPr txBox="1"/>
          <p:nvPr>
            <p:ph idx="1" type="subTitle"/>
          </p:nvPr>
        </p:nvSpPr>
        <p:spPr>
          <a:xfrm>
            <a:off x="714300" y="1589625"/>
            <a:ext cx="4462800" cy="776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Focus on applying image processing to extract the tumor from MRI brain images</a:t>
            </a:r>
            <a:endParaRPr sz="1600"/>
          </a:p>
          <a:p>
            <a:pPr indent="-330200" lvl="0" marL="457200" rtl="0" algn="l">
              <a:lnSpc>
                <a:spcPct val="150000"/>
              </a:lnSpc>
              <a:spcBef>
                <a:spcPts val="0"/>
              </a:spcBef>
              <a:spcAft>
                <a:spcPts val="0"/>
              </a:spcAft>
              <a:buSzPts val="1600"/>
              <a:buChar char="●"/>
            </a:pPr>
            <a:r>
              <a:rPr lang="en" sz="1600"/>
              <a:t>The necessity of preprocessing techniques: segmentation, morphological operations and subtraction</a:t>
            </a:r>
            <a:endParaRPr sz="1600"/>
          </a:p>
          <a:p>
            <a:pPr indent="-317500" lvl="0" marL="457200" rtl="0" algn="l">
              <a:lnSpc>
                <a:spcPct val="150000"/>
              </a:lnSpc>
              <a:spcBef>
                <a:spcPts val="0"/>
              </a:spcBef>
              <a:spcAft>
                <a:spcPts val="0"/>
              </a:spcAft>
              <a:buSzPts val="1400"/>
              <a:buFont typeface="Spartan"/>
              <a:buChar char="●"/>
            </a:pPr>
            <a:r>
              <a:rPr lang="en">
                <a:latin typeface="Spartan"/>
                <a:ea typeface="Spartan"/>
                <a:cs typeface="Spartan"/>
                <a:sym typeface="Spartan"/>
              </a:rPr>
              <a:t>Provides precise shape of the tumor and enables identification of brain tumors in MRI scans</a:t>
            </a:r>
            <a:endParaRPr>
              <a:latin typeface="Spartan"/>
              <a:ea typeface="Spartan"/>
              <a:cs typeface="Spartan"/>
              <a:sym typeface="Spart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gtEl>
                                        <p:attrNameLst>
                                          <p:attrName>style.visibility</p:attrName>
                                        </p:attrNameLst>
                                      </p:cBhvr>
                                      <p:to>
                                        <p:strVal val="visible"/>
                                      </p:to>
                                    </p:set>
                                    <p:animEffect filter="fade" transition="in">
                                      <p:cBhvr>
                                        <p:cTn dur="1000"/>
                                        <p:tgtEl>
                                          <p:spTgt spid="20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255"/>
          <p:cNvSpPr txBox="1"/>
          <p:nvPr>
            <p:ph idx="4294967295" type="subTitle"/>
          </p:nvPr>
        </p:nvSpPr>
        <p:spPr>
          <a:xfrm>
            <a:off x="714300" y="1028700"/>
            <a:ext cx="7715400" cy="357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5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
        <p:nvSpPr>
          <p:cNvPr id="2035" name="Google Shape;2035;p255"/>
          <p:cNvSpPr txBox="1"/>
          <p:nvPr>
            <p:ph type="title"/>
          </p:nvPr>
        </p:nvSpPr>
        <p:spPr>
          <a:xfrm>
            <a:off x="714300" y="991600"/>
            <a:ext cx="3528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Gold standard</a:t>
            </a:r>
            <a:endParaRPr/>
          </a:p>
        </p:txBody>
      </p:sp>
      <p:pic>
        <p:nvPicPr>
          <p:cNvPr id="2036" name="Google Shape;2036;p255"/>
          <p:cNvPicPr preferRelativeResize="0"/>
          <p:nvPr/>
        </p:nvPicPr>
        <p:blipFill>
          <a:blip r:embed="rId3">
            <a:alphaModFix/>
          </a:blip>
          <a:stretch>
            <a:fillRect/>
          </a:stretch>
        </p:blipFill>
        <p:spPr>
          <a:xfrm>
            <a:off x="4127938" y="1630800"/>
            <a:ext cx="4811111" cy="2371800"/>
          </a:xfrm>
          <a:prstGeom prst="rect">
            <a:avLst/>
          </a:prstGeom>
          <a:noFill/>
          <a:ln>
            <a:noFill/>
          </a:ln>
        </p:spPr>
      </p:pic>
      <p:sp>
        <p:nvSpPr>
          <p:cNvPr id="2037" name="Google Shape;2037;p255"/>
          <p:cNvSpPr txBox="1"/>
          <p:nvPr>
            <p:ph idx="1" type="subTitle"/>
          </p:nvPr>
        </p:nvSpPr>
        <p:spPr>
          <a:xfrm>
            <a:off x="714300" y="1780125"/>
            <a:ext cx="3723300" cy="2371800"/>
          </a:xfrm>
          <a:prstGeom prst="rect">
            <a:avLst/>
          </a:prstGeom>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SzPts val="2600"/>
              <a:buChar char="●"/>
            </a:pPr>
            <a:r>
              <a:rPr lang="en" sz="2600"/>
              <a:t>Our algorithm accuracy: </a:t>
            </a:r>
            <a:r>
              <a:rPr lang="en" sz="2600">
                <a:solidFill>
                  <a:schemeClr val="dk2"/>
                </a:solidFill>
              </a:rPr>
              <a:t>6</a:t>
            </a:r>
            <a:r>
              <a:rPr lang="en" sz="2600">
                <a:solidFill>
                  <a:schemeClr val="dk2"/>
                </a:solidFill>
              </a:rPr>
              <a:t>0%</a:t>
            </a:r>
            <a:endParaRPr sz="2600">
              <a:solidFill>
                <a:schemeClr val="dk2"/>
              </a:solidFill>
            </a:endParaRPr>
          </a:p>
          <a:p>
            <a:pPr indent="-393700" lvl="0" marL="457200" rtl="0" algn="l">
              <a:lnSpc>
                <a:spcPct val="150000"/>
              </a:lnSpc>
              <a:spcBef>
                <a:spcPts val="0"/>
              </a:spcBef>
              <a:spcAft>
                <a:spcPts val="0"/>
              </a:spcAft>
              <a:buSzPts val="2600"/>
              <a:buChar char="●"/>
            </a:pPr>
            <a:r>
              <a:rPr lang="en" sz="2600"/>
              <a:t>Sample size: 10</a:t>
            </a:r>
            <a:endParaRPr sz="2600"/>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pic>
        <p:nvPicPr>
          <p:cNvPr id="2042" name="Google Shape;2042;p256"/>
          <p:cNvPicPr preferRelativeResize="0"/>
          <p:nvPr/>
        </p:nvPicPr>
        <p:blipFill rotWithShape="1">
          <a:blip r:embed="rId3">
            <a:alphaModFix/>
          </a:blip>
          <a:srcRect b="435" l="48788" r="0" t="672"/>
          <a:stretch/>
        </p:blipFill>
        <p:spPr>
          <a:xfrm>
            <a:off x="5014600" y="245100"/>
            <a:ext cx="3734274" cy="4807350"/>
          </a:xfrm>
          <a:prstGeom prst="rect">
            <a:avLst/>
          </a:prstGeom>
          <a:noFill/>
          <a:ln>
            <a:noFill/>
          </a:ln>
        </p:spPr>
      </p:pic>
      <p:sp>
        <p:nvSpPr>
          <p:cNvPr id="2043" name="Google Shape;2043;p256"/>
          <p:cNvSpPr/>
          <p:nvPr/>
        </p:nvSpPr>
        <p:spPr>
          <a:xfrm>
            <a:off x="4841325" y="53350"/>
            <a:ext cx="4079332" cy="5089991"/>
          </a:xfrm>
          <a:custGeom>
            <a:rect b="b" l="l" r="r" t="t"/>
            <a:pathLst>
              <a:path extrusionOk="0" h="109580" w="87822">
                <a:moveTo>
                  <a:pt x="36434" y="7118"/>
                </a:moveTo>
                <a:cubicBezTo>
                  <a:pt x="53615" y="7118"/>
                  <a:pt x="67554" y="19006"/>
                  <a:pt x="67554" y="33680"/>
                </a:cubicBezTo>
                <a:lnTo>
                  <a:pt x="5331" y="33680"/>
                </a:lnTo>
                <a:cubicBezTo>
                  <a:pt x="5331" y="19006"/>
                  <a:pt x="19269" y="7118"/>
                  <a:pt x="36434" y="7118"/>
                </a:cubicBezTo>
                <a:close/>
                <a:moveTo>
                  <a:pt x="80773" y="37608"/>
                </a:moveTo>
                <a:cubicBezTo>
                  <a:pt x="83421" y="43060"/>
                  <a:pt x="84420" y="62206"/>
                  <a:pt x="72814" y="71411"/>
                </a:cubicBezTo>
                <a:lnTo>
                  <a:pt x="27089" y="71411"/>
                </a:lnTo>
                <a:cubicBezTo>
                  <a:pt x="18743" y="67624"/>
                  <a:pt x="14588" y="49635"/>
                  <a:pt x="18568" y="37608"/>
                </a:cubicBezTo>
                <a:close/>
                <a:moveTo>
                  <a:pt x="62154" y="75338"/>
                </a:moveTo>
                <a:cubicBezTo>
                  <a:pt x="62154" y="91152"/>
                  <a:pt x="50635" y="103986"/>
                  <a:pt x="36451" y="103986"/>
                </a:cubicBezTo>
                <a:lnTo>
                  <a:pt x="36434" y="103986"/>
                </a:lnTo>
                <a:cubicBezTo>
                  <a:pt x="22250" y="103986"/>
                  <a:pt x="10731" y="91152"/>
                  <a:pt x="10731" y="75338"/>
                </a:cubicBezTo>
                <a:close/>
                <a:moveTo>
                  <a:pt x="1" y="0"/>
                </a:moveTo>
                <a:lnTo>
                  <a:pt x="1" y="109579"/>
                </a:lnTo>
                <a:lnTo>
                  <a:pt x="87822" y="109579"/>
                </a:lnTo>
                <a:lnTo>
                  <a:pt x="878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56"/>
          <p:cNvSpPr/>
          <p:nvPr/>
        </p:nvSpPr>
        <p:spPr>
          <a:xfrm>
            <a:off x="5360938" y="242409"/>
            <a:ext cx="2890305" cy="1233851"/>
          </a:xfrm>
          <a:custGeom>
            <a:rect b="b" l="l" r="r" t="t"/>
            <a:pathLst>
              <a:path extrusionOk="0" fill="none" h="26563" w="62224">
                <a:moveTo>
                  <a:pt x="62224" y="26562"/>
                </a:moveTo>
                <a:lnTo>
                  <a:pt x="1" y="26562"/>
                </a:lnTo>
                <a:cubicBezTo>
                  <a:pt x="1" y="11888"/>
                  <a:pt x="13921" y="0"/>
                  <a:pt x="31103" y="0"/>
                </a:cubicBezTo>
                <a:cubicBezTo>
                  <a:pt x="48285" y="0"/>
                  <a:pt x="62224" y="11888"/>
                  <a:pt x="62224"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56"/>
          <p:cNvSpPr/>
          <p:nvPr/>
        </p:nvSpPr>
        <p:spPr>
          <a:xfrm>
            <a:off x="5611779" y="3411308"/>
            <a:ext cx="2388645" cy="1330793"/>
          </a:xfrm>
          <a:custGeom>
            <a:rect b="b" l="l" r="r" t="t"/>
            <a:pathLst>
              <a:path extrusionOk="0" fill="none" h="28650" w="51424">
                <a:moveTo>
                  <a:pt x="1" y="1"/>
                </a:moveTo>
                <a:lnTo>
                  <a:pt x="51424" y="1"/>
                </a:lnTo>
                <a:cubicBezTo>
                  <a:pt x="51424" y="15815"/>
                  <a:pt x="39905" y="28649"/>
                  <a:pt x="25703" y="28649"/>
                </a:cubicBezTo>
                <a:cubicBezTo>
                  <a:pt x="11520" y="28649"/>
                  <a:pt x="1" y="15815"/>
                  <a:pt x="1"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56"/>
          <p:cNvSpPr/>
          <p:nvPr/>
        </p:nvSpPr>
        <p:spPr>
          <a:xfrm>
            <a:off x="5790944" y="1658680"/>
            <a:ext cx="3243789" cy="1570196"/>
          </a:xfrm>
          <a:custGeom>
            <a:rect b="b" l="l" r="r" t="t"/>
            <a:pathLst>
              <a:path extrusionOk="0" fill="none" h="33804" w="69834">
                <a:moveTo>
                  <a:pt x="66186" y="1"/>
                </a:moveTo>
                <a:cubicBezTo>
                  <a:pt x="68834" y="5453"/>
                  <a:pt x="69833" y="24599"/>
                  <a:pt x="58227" y="33804"/>
                </a:cubicBezTo>
                <a:lnTo>
                  <a:pt x="12502" y="33804"/>
                </a:lnTo>
                <a:cubicBezTo>
                  <a:pt x="4138" y="30017"/>
                  <a:pt x="1" y="12028"/>
                  <a:pt x="3981"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56"/>
          <p:cNvSpPr txBox="1"/>
          <p:nvPr>
            <p:ph idx="4294967295" type="title"/>
          </p:nvPr>
        </p:nvSpPr>
        <p:spPr>
          <a:xfrm>
            <a:off x="463275" y="1754500"/>
            <a:ext cx="6834300" cy="21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DISCUSSION AND </a:t>
            </a:r>
            <a:r>
              <a:rPr lang="en" sz="3900">
                <a:solidFill>
                  <a:schemeClr val="lt2"/>
                </a:solidFill>
              </a:rPr>
              <a:t>CONCLUSION</a:t>
            </a:r>
            <a:endParaRPr sz="3900">
              <a:solidFill>
                <a:schemeClr val="lt2"/>
              </a:solidFill>
            </a:endParaRPr>
          </a:p>
          <a:p>
            <a:pPr indent="0" lvl="0" marL="0" rtl="0" algn="l">
              <a:spcBef>
                <a:spcPts val="0"/>
              </a:spcBef>
              <a:spcAft>
                <a:spcPts val="0"/>
              </a:spcAft>
              <a:buNone/>
            </a:pPr>
            <a:r>
              <a:t/>
            </a:r>
            <a:endParaRPr sz="3900">
              <a:solidFill>
                <a:schemeClr val="lt2"/>
              </a:solidFill>
            </a:endParaRPr>
          </a:p>
        </p:txBody>
      </p:sp>
      <p:sp>
        <p:nvSpPr>
          <p:cNvPr id="2048" name="Google Shape;2048;p256"/>
          <p:cNvSpPr txBox="1"/>
          <p:nvPr>
            <p:ph idx="4294967295" type="title"/>
          </p:nvPr>
        </p:nvSpPr>
        <p:spPr>
          <a:xfrm>
            <a:off x="1100150" y="740685"/>
            <a:ext cx="1536900" cy="10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chemeClr val="dk1"/>
                </a:solidFill>
              </a:rPr>
              <a:t>05</a:t>
            </a:r>
            <a:endParaRPr sz="5200">
              <a:solidFill>
                <a:schemeClr val="dk1"/>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pic>
        <p:nvPicPr>
          <p:cNvPr id="2053" name="Google Shape;2053;p257"/>
          <p:cNvPicPr preferRelativeResize="0"/>
          <p:nvPr/>
        </p:nvPicPr>
        <p:blipFill>
          <a:blip r:embed="rId3">
            <a:alphaModFix amt="9000"/>
          </a:blip>
          <a:stretch>
            <a:fillRect/>
          </a:stretch>
        </p:blipFill>
        <p:spPr>
          <a:xfrm>
            <a:off x="761325" y="1038025"/>
            <a:ext cx="7627400" cy="3576000"/>
          </a:xfrm>
          <a:prstGeom prst="rect">
            <a:avLst/>
          </a:prstGeom>
          <a:noFill/>
          <a:ln>
            <a:noFill/>
          </a:ln>
        </p:spPr>
      </p:pic>
      <p:sp>
        <p:nvSpPr>
          <p:cNvPr id="2054" name="Google Shape;2054;p257"/>
          <p:cNvSpPr txBox="1"/>
          <p:nvPr>
            <p:ph idx="1" type="subTitle"/>
          </p:nvPr>
        </p:nvSpPr>
        <p:spPr>
          <a:xfrm>
            <a:off x="714300" y="1028700"/>
            <a:ext cx="7715400" cy="3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500"/>
              <a:t>We used the "Kaggle" MRI brain Tumor dataset, which offers very high-quality pictures.</a:t>
            </a:r>
            <a:endParaRPr sz="1500"/>
          </a:p>
          <a:p>
            <a:pPr indent="0" lvl="0" marL="457200" rtl="0" algn="l">
              <a:spcBef>
                <a:spcPts val="0"/>
              </a:spcBef>
              <a:spcAft>
                <a:spcPts val="0"/>
              </a:spcAft>
              <a:buNone/>
            </a:pPr>
            <a:r>
              <a:t/>
            </a:r>
            <a:endParaRPr sz="1500"/>
          </a:p>
          <a:p>
            <a:pPr indent="0" lvl="0" marL="457200" rtl="0" algn="l">
              <a:spcBef>
                <a:spcPts val="0"/>
              </a:spcBef>
              <a:spcAft>
                <a:spcPts val="0"/>
              </a:spcAft>
              <a:buNone/>
            </a:pPr>
            <a:r>
              <a:t/>
            </a:r>
            <a:endParaRPr sz="1500"/>
          </a:p>
          <a:p>
            <a:pPr indent="-317500" lvl="0" marL="457200" rtl="0" algn="l">
              <a:spcBef>
                <a:spcPts val="0"/>
              </a:spcBef>
              <a:spcAft>
                <a:spcPts val="0"/>
              </a:spcAft>
              <a:buSzPts val="1400"/>
              <a:buChar char="●"/>
            </a:pPr>
            <a:r>
              <a:rPr lang="en" sz="1500"/>
              <a:t>Our system worked with the majority of the photos in the dataset to separate the tumor from the brain for much better viewing.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17500" lvl="0" marL="457200" rtl="0" algn="l">
              <a:spcBef>
                <a:spcPts val="0"/>
              </a:spcBef>
              <a:spcAft>
                <a:spcPts val="0"/>
              </a:spcAft>
              <a:buSzPts val="1400"/>
              <a:buChar char="●"/>
            </a:pPr>
            <a:r>
              <a:rPr lang="en" sz="1500"/>
              <a:t>If we use photographs from a random dataset, our outcomes will vary.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17500" lvl="0" marL="457200" rtl="0" algn="l">
              <a:spcBef>
                <a:spcPts val="0"/>
              </a:spcBef>
              <a:spcAft>
                <a:spcPts val="0"/>
              </a:spcAft>
              <a:buSzPts val="1400"/>
              <a:buChar char="●"/>
            </a:pPr>
            <a:r>
              <a:rPr lang="en" sz="1500"/>
              <a:t>The algorithm cannot determine whether the problem is a tumor, an injury, a blood clot, or something else.</a:t>
            </a:r>
            <a:endParaRPr sz="1500"/>
          </a:p>
          <a:p>
            <a:pPr indent="0" lvl="0" marL="0" rtl="0" algn="l">
              <a:spcBef>
                <a:spcPts val="0"/>
              </a:spcBef>
              <a:spcAft>
                <a:spcPts val="0"/>
              </a:spcAft>
              <a:buNone/>
            </a:pPr>
            <a:r>
              <a:t/>
            </a:r>
            <a:endParaRPr sz="1400"/>
          </a:p>
        </p:txBody>
      </p:sp>
      <p:sp>
        <p:nvSpPr>
          <p:cNvPr id="2055" name="Google Shape;2055;p25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pic>
        <p:nvPicPr>
          <p:cNvPr id="2060" name="Google Shape;2060;p258"/>
          <p:cNvPicPr preferRelativeResize="0"/>
          <p:nvPr/>
        </p:nvPicPr>
        <p:blipFill>
          <a:blip r:embed="rId3">
            <a:alphaModFix amt="17000"/>
          </a:blip>
          <a:stretch>
            <a:fillRect/>
          </a:stretch>
        </p:blipFill>
        <p:spPr>
          <a:xfrm>
            <a:off x="806825" y="1101450"/>
            <a:ext cx="7900149" cy="3741450"/>
          </a:xfrm>
          <a:prstGeom prst="rect">
            <a:avLst/>
          </a:prstGeom>
          <a:noFill/>
          <a:ln>
            <a:noFill/>
          </a:ln>
        </p:spPr>
      </p:pic>
      <p:sp>
        <p:nvSpPr>
          <p:cNvPr id="2061" name="Google Shape;2061;p258"/>
          <p:cNvSpPr txBox="1"/>
          <p:nvPr>
            <p:ph idx="1" type="subTitle"/>
          </p:nvPr>
        </p:nvSpPr>
        <p:spPr>
          <a:xfrm>
            <a:off x="714300" y="1028700"/>
            <a:ext cx="7715400" cy="3576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sz="1700"/>
              <a:t>Matlab's Image processing package can be supplemented with a </a:t>
            </a:r>
            <a:r>
              <a:rPr b="1" lang="en" sz="1700"/>
              <a:t>graphical user interface </a:t>
            </a:r>
            <a:r>
              <a:rPr lang="en" sz="1700"/>
              <a:t>to achieve amazing results.</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t/>
            </a:r>
            <a:endParaRPr sz="1700"/>
          </a:p>
          <a:p>
            <a:pPr indent="-330200" lvl="0" marL="457200" rtl="0" algn="l">
              <a:spcBef>
                <a:spcPts val="0"/>
              </a:spcBef>
              <a:spcAft>
                <a:spcPts val="0"/>
              </a:spcAft>
              <a:buSzPts val="1600"/>
              <a:buChar char="●"/>
            </a:pPr>
            <a:r>
              <a:rPr lang="en" sz="1700"/>
              <a:t>We can utilize the </a:t>
            </a:r>
            <a:r>
              <a:rPr b="1" lang="en" sz="1700"/>
              <a:t>machine learning</a:t>
            </a:r>
            <a:r>
              <a:rPr lang="en" sz="1700"/>
              <a:t> toolbox in Matlab to design a much better model and train it, allowing us to use a random dataset and get highly accurate results.</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t/>
            </a:r>
            <a:endParaRPr sz="1700"/>
          </a:p>
          <a:p>
            <a:pPr indent="-330200" lvl="0" marL="457200" rtl="0" algn="l">
              <a:spcBef>
                <a:spcPts val="0"/>
              </a:spcBef>
              <a:spcAft>
                <a:spcPts val="0"/>
              </a:spcAft>
              <a:buSzPts val="1600"/>
              <a:buChar char="●"/>
            </a:pPr>
            <a:r>
              <a:rPr b="1" lang="en" sz="1700"/>
              <a:t>Computer vision</a:t>
            </a:r>
            <a:r>
              <a:rPr lang="en" sz="1700"/>
              <a:t>, in conjunction with deep learning, can be used to separate tumors from MRI images.</a:t>
            </a:r>
            <a:endParaRPr sz="1700"/>
          </a:p>
          <a:p>
            <a:pPr indent="0" lvl="0" marL="457200" rtl="0" algn="l">
              <a:spcBef>
                <a:spcPts val="0"/>
              </a:spcBef>
              <a:spcAft>
                <a:spcPts val="0"/>
              </a:spcAft>
              <a:buNone/>
            </a:pPr>
            <a:r>
              <a:t/>
            </a:r>
            <a:endParaRPr sz="1600"/>
          </a:p>
        </p:txBody>
      </p:sp>
      <p:sp>
        <p:nvSpPr>
          <p:cNvPr id="2062" name="Google Shape;2062;p258"/>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a:t>
            </a:r>
            <a:r>
              <a:rPr lang="en"/>
              <a:t> </a:t>
            </a:r>
            <a:endParaRPr/>
          </a:p>
        </p:txBody>
      </p:sp>
      <p:sp>
        <p:nvSpPr>
          <p:cNvPr id="2063" name="Google Shape;2063;p258"/>
          <p:cNvSpPr txBox="1"/>
          <p:nvPr/>
        </p:nvSpPr>
        <p:spPr>
          <a:xfrm>
            <a:off x="-132725" y="572425"/>
            <a:ext cx="47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bin"/>
              <a:ea typeface="Cabin"/>
              <a:cs typeface="Cabin"/>
              <a:sym typeface="Cabi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259"/>
          <p:cNvSpPr txBox="1"/>
          <p:nvPr>
            <p:ph idx="1" type="subTitle"/>
          </p:nvPr>
        </p:nvSpPr>
        <p:spPr>
          <a:xfrm>
            <a:off x="714300" y="1104901"/>
            <a:ext cx="7715400" cy="3468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a:t>World Health Organization, International Agency for Research onCancer (IARC), The Global Cancer Observatory, GLOBOCAN2020: New Global Cancer Data estimated cancer incidence,Accessed on May 2021, Available on: </a:t>
            </a:r>
            <a:r>
              <a:rPr b="1" lang="en" u="sng">
                <a:solidFill>
                  <a:schemeClr val="hlink"/>
                </a:solidFill>
                <a:hlinkClick r:id="rId3"/>
              </a:rPr>
              <a:t>https://gco.iarc.fr/today/data/factsheets/populations/900-world-fact-sheets.pdf</a:t>
            </a:r>
            <a:endParaRPr b="1"/>
          </a:p>
          <a:p>
            <a:pPr indent="-317500" lvl="0" marL="457200" rtl="0" algn="l">
              <a:lnSpc>
                <a:spcPct val="150000"/>
              </a:lnSpc>
              <a:spcBef>
                <a:spcPts val="0"/>
              </a:spcBef>
              <a:spcAft>
                <a:spcPts val="0"/>
              </a:spcAft>
              <a:buSzPts val="1400"/>
              <a:buChar char="●"/>
            </a:pPr>
            <a:r>
              <a:rPr b="1" lang="en"/>
              <a:t>Ugale, V. D., Pawar, S. S., &amp; Pawar, S. (2022, April). Brain Tumour Detection using Image Processing. In 2022 IEEE 11th International Conference on Communication Systems and Network Technologies (CSNT) (pp. 667-672). IEEE.</a:t>
            </a:r>
            <a:endParaRPr b="1"/>
          </a:p>
          <a:p>
            <a:pPr indent="-317500" lvl="0" marL="457200" rtl="0" algn="l">
              <a:lnSpc>
                <a:spcPct val="150000"/>
              </a:lnSpc>
              <a:spcBef>
                <a:spcPts val="0"/>
              </a:spcBef>
              <a:spcAft>
                <a:spcPts val="0"/>
              </a:spcAft>
              <a:buSzPts val="1400"/>
              <a:buChar char="●"/>
            </a:pPr>
            <a:r>
              <a:rPr b="1" lang="en"/>
              <a:t>Patil, R. C., &amp; Bhalchandra, A. S. (2012). Brain tumour extraction from MRI images using MATLAB. International Journal of Electronics, Communication and Soft Computing Science &amp; Engineering (IJECSCSE), 2(1), 1.</a:t>
            </a:r>
            <a:endParaRPr b="1"/>
          </a:p>
        </p:txBody>
      </p:sp>
      <p:sp>
        <p:nvSpPr>
          <p:cNvPr id="2069" name="Google Shape;2069;p25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260"/>
          <p:cNvSpPr txBox="1"/>
          <p:nvPr>
            <p:ph type="title"/>
          </p:nvPr>
        </p:nvSpPr>
        <p:spPr>
          <a:xfrm>
            <a:off x="714300" y="549600"/>
            <a:ext cx="3522300" cy="7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2075" name="Google Shape;2075;p260"/>
          <p:cNvGrpSpPr/>
          <p:nvPr/>
        </p:nvGrpSpPr>
        <p:grpSpPr>
          <a:xfrm rot="10800000">
            <a:off x="6072586" y="298585"/>
            <a:ext cx="3612780" cy="4546335"/>
            <a:chOff x="6084961" y="352067"/>
            <a:chExt cx="3612780" cy="4546335"/>
          </a:xfrm>
        </p:grpSpPr>
        <p:sp>
          <p:nvSpPr>
            <p:cNvPr id="2076" name="Google Shape;2076;p260"/>
            <p:cNvSpPr/>
            <p:nvPr/>
          </p:nvSpPr>
          <p:spPr>
            <a:xfrm flipH="1" rot="10800000">
              <a:off x="6084961" y="3651549"/>
              <a:ext cx="2920739" cy="1246853"/>
            </a:xfrm>
            <a:custGeom>
              <a:rect b="b" l="l" r="r" t="t"/>
              <a:pathLst>
                <a:path extrusionOk="0" fill="none" h="29093" w="68150">
                  <a:moveTo>
                    <a:pt x="68149" y="29092"/>
                  </a:moveTo>
                  <a:lnTo>
                    <a:pt x="0" y="29092"/>
                  </a:lnTo>
                  <a:cubicBezTo>
                    <a:pt x="0" y="13020"/>
                    <a:pt x="15266" y="1"/>
                    <a:pt x="34084" y="1"/>
                  </a:cubicBezTo>
                  <a:cubicBezTo>
                    <a:pt x="52883" y="1"/>
                    <a:pt x="68149" y="13020"/>
                    <a:pt x="68149" y="29092"/>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60"/>
            <p:cNvSpPr/>
            <p:nvPr/>
          </p:nvSpPr>
          <p:spPr>
            <a:xfrm flipH="1" rot="10800000">
              <a:off x="6338372" y="352067"/>
              <a:ext cx="2413777" cy="1344783"/>
            </a:xfrm>
            <a:custGeom>
              <a:rect b="b" l="l" r="r" t="t"/>
              <a:pathLst>
                <a:path extrusionOk="0" fill="none" h="31378" w="56321">
                  <a:moveTo>
                    <a:pt x="0" y="1"/>
                  </a:moveTo>
                  <a:lnTo>
                    <a:pt x="56321" y="1"/>
                  </a:lnTo>
                  <a:cubicBezTo>
                    <a:pt x="56321" y="17341"/>
                    <a:pt x="43705" y="31377"/>
                    <a:pt x="28170" y="31377"/>
                  </a:cubicBezTo>
                  <a:cubicBezTo>
                    <a:pt x="12616" y="31377"/>
                    <a:pt x="0" y="17341"/>
                    <a:pt x="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60"/>
            <p:cNvSpPr/>
            <p:nvPr/>
          </p:nvSpPr>
          <p:spPr>
            <a:xfrm flipH="1" rot="10800000">
              <a:off x="6419828" y="1880811"/>
              <a:ext cx="3277913" cy="1586713"/>
            </a:xfrm>
            <a:custGeom>
              <a:rect b="b" l="l" r="r" t="t"/>
              <a:pathLst>
                <a:path extrusionOk="0" fill="none" h="37023" w="76484">
                  <a:moveTo>
                    <a:pt x="72489" y="1"/>
                  </a:moveTo>
                  <a:cubicBezTo>
                    <a:pt x="75389" y="5972"/>
                    <a:pt x="76483" y="26922"/>
                    <a:pt x="63771" y="37023"/>
                  </a:cubicBezTo>
                  <a:lnTo>
                    <a:pt x="13673" y="37023"/>
                  </a:lnTo>
                  <a:cubicBezTo>
                    <a:pt x="4532" y="32875"/>
                    <a:pt x="0" y="13173"/>
                    <a:pt x="4340" y="1"/>
                  </a:cubicBezTo>
                  <a:close/>
                </a:path>
              </a:pathLst>
            </a:custGeom>
            <a:noFill/>
            <a:ln cap="flat" cmpd="sng" w="19050">
              <a:solidFill>
                <a:schemeClr val="dk2"/>
              </a:solidFill>
              <a:prstDash val="solid"/>
              <a:miter lim="1920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p260"/>
          <p:cNvSpPr txBox="1"/>
          <p:nvPr>
            <p:ph idx="1" type="subTitle"/>
          </p:nvPr>
        </p:nvSpPr>
        <p:spPr>
          <a:xfrm>
            <a:off x="714300" y="1485900"/>
            <a:ext cx="3857700" cy="11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b="1" lang="en">
                <a:solidFill>
                  <a:schemeClr val="dk2"/>
                </a:solidFill>
                <a:latin typeface="Spartan"/>
                <a:ea typeface="Spartan"/>
                <a:cs typeface="Spartan"/>
                <a:sym typeface="Spartan"/>
              </a:rPr>
              <a:t>DO YOU HAVE ANY</a:t>
            </a:r>
            <a:r>
              <a:rPr b="1" lang="en">
                <a:latin typeface="Spartan"/>
                <a:ea typeface="Spartan"/>
                <a:cs typeface="Spartan"/>
                <a:sym typeface="Spartan"/>
              </a:rPr>
              <a:t> QUESTIONS?</a:t>
            </a:r>
            <a:endParaRPr b="1">
              <a:latin typeface="Spartan"/>
              <a:ea typeface="Spartan"/>
              <a:cs typeface="Spartan"/>
              <a:sym typeface="Spartan"/>
            </a:endParaRPr>
          </a:p>
          <a:p>
            <a:pPr indent="0" lvl="0" marL="0" rtl="0" algn="l">
              <a:spcBef>
                <a:spcPts val="0"/>
              </a:spcBef>
              <a:spcAft>
                <a:spcPts val="0"/>
              </a:spcAft>
              <a:buClr>
                <a:schemeClr val="hlink"/>
              </a:buClr>
              <a:buSzPts val="1100"/>
              <a:buFont typeface="Arial"/>
              <a:buNone/>
            </a:pPr>
            <a:r>
              <a:t/>
            </a:r>
            <a:endParaRPr/>
          </a:p>
          <a:p>
            <a:pPr indent="0" lvl="0" marL="0" rtl="0" algn="l">
              <a:spcBef>
                <a:spcPts val="0"/>
              </a:spcBef>
              <a:spcAft>
                <a:spcPts val="0"/>
              </a:spcAft>
              <a:buClr>
                <a:schemeClr val="hlink"/>
              </a:buClr>
              <a:buSzPts val="1100"/>
              <a:buFont typeface="Arial"/>
              <a:buNone/>
            </a:pPr>
            <a:r>
              <a:t/>
            </a:r>
            <a:endParaRPr/>
          </a:p>
          <a:p>
            <a:pPr indent="0" lvl="0" marL="0" rtl="0" algn="l">
              <a:spcBef>
                <a:spcPts val="0"/>
              </a:spcBef>
              <a:spcAft>
                <a:spcPts val="0"/>
              </a:spcAft>
              <a:buNone/>
            </a:pPr>
            <a:r>
              <a:t/>
            </a:r>
            <a:endParaRPr/>
          </a:p>
        </p:txBody>
      </p:sp>
      <p:pic>
        <p:nvPicPr>
          <p:cNvPr id="2080" name="Google Shape;2080;p260"/>
          <p:cNvPicPr preferRelativeResize="0"/>
          <p:nvPr/>
        </p:nvPicPr>
        <p:blipFill>
          <a:blip r:embed="rId3">
            <a:alphaModFix/>
          </a:blip>
          <a:stretch>
            <a:fillRect/>
          </a:stretch>
        </p:blipFill>
        <p:spPr>
          <a:xfrm>
            <a:off x="634200" y="2117925"/>
            <a:ext cx="3682501" cy="20775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244"/>
          <p:cNvSpPr txBox="1"/>
          <p:nvPr>
            <p:ph idx="6" type="title"/>
          </p:nvPr>
        </p:nvSpPr>
        <p:spPr>
          <a:xfrm>
            <a:off x="6662848" y="1232407"/>
            <a:ext cx="1082100" cy="60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10" name="Google Shape;1810;p24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TABLE OF </a:t>
            </a:r>
            <a:r>
              <a:rPr lang="en"/>
              <a:t>CONTENTS</a:t>
            </a:r>
            <a:endParaRPr/>
          </a:p>
        </p:txBody>
      </p:sp>
      <p:sp>
        <p:nvSpPr>
          <p:cNvPr id="1811" name="Google Shape;1811;p244"/>
          <p:cNvSpPr txBox="1"/>
          <p:nvPr>
            <p:ph idx="1" type="subTitle"/>
          </p:nvPr>
        </p:nvSpPr>
        <p:spPr>
          <a:xfrm>
            <a:off x="714300" y="2224713"/>
            <a:ext cx="2451600" cy="6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Why is it important to detect the tumor in brain and why do we  use MRI images</a:t>
            </a:r>
            <a:endParaRPr/>
          </a:p>
        </p:txBody>
      </p:sp>
      <p:sp>
        <p:nvSpPr>
          <p:cNvPr id="1812" name="Google Shape;1812;p244"/>
          <p:cNvSpPr txBox="1"/>
          <p:nvPr>
            <p:ph idx="2" type="title"/>
          </p:nvPr>
        </p:nvSpPr>
        <p:spPr>
          <a:xfrm>
            <a:off x="714300" y="1853713"/>
            <a:ext cx="24516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813" name="Google Shape;1813;p244"/>
          <p:cNvSpPr txBox="1"/>
          <p:nvPr>
            <p:ph idx="3" type="title"/>
          </p:nvPr>
        </p:nvSpPr>
        <p:spPr>
          <a:xfrm>
            <a:off x="1399050" y="1232407"/>
            <a:ext cx="1082100" cy="60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14" name="Google Shape;1814;p244"/>
          <p:cNvSpPr txBox="1"/>
          <p:nvPr>
            <p:ph idx="4" type="subTitle"/>
          </p:nvPr>
        </p:nvSpPr>
        <p:spPr>
          <a:xfrm>
            <a:off x="5978089" y="2224713"/>
            <a:ext cx="2451600" cy="6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do we design the algorithm</a:t>
            </a:r>
            <a:endParaRPr/>
          </a:p>
        </p:txBody>
      </p:sp>
      <p:sp>
        <p:nvSpPr>
          <p:cNvPr id="1815" name="Google Shape;1815;p244"/>
          <p:cNvSpPr txBox="1"/>
          <p:nvPr>
            <p:ph idx="5" type="title"/>
          </p:nvPr>
        </p:nvSpPr>
        <p:spPr>
          <a:xfrm>
            <a:off x="5978089" y="1853713"/>
            <a:ext cx="24516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816" name="Google Shape;1816;p244"/>
          <p:cNvSpPr txBox="1"/>
          <p:nvPr>
            <p:ph idx="7" type="subTitle"/>
          </p:nvPr>
        </p:nvSpPr>
        <p:spPr>
          <a:xfrm>
            <a:off x="3346195" y="2224713"/>
            <a:ext cx="2451600" cy="6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Develop an algorithm to detect the existence of tumor</a:t>
            </a:r>
            <a:r>
              <a:rPr lang="en"/>
              <a:t> under a high accuracy</a:t>
            </a:r>
            <a:endParaRPr/>
          </a:p>
        </p:txBody>
      </p:sp>
      <p:sp>
        <p:nvSpPr>
          <p:cNvPr id="1817" name="Google Shape;1817;p244"/>
          <p:cNvSpPr txBox="1"/>
          <p:nvPr>
            <p:ph idx="8" type="title"/>
          </p:nvPr>
        </p:nvSpPr>
        <p:spPr>
          <a:xfrm>
            <a:off x="3346195" y="1853713"/>
            <a:ext cx="24516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a:t>
            </a:r>
            <a:endParaRPr/>
          </a:p>
        </p:txBody>
      </p:sp>
      <p:sp>
        <p:nvSpPr>
          <p:cNvPr id="1818" name="Google Shape;1818;p244"/>
          <p:cNvSpPr txBox="1"/>
          <p:nvPr>
            <p:ph idx="9" type="title"/>
          </p:nvPr>
        </p:nvSpPr>
        <p:spPr>
          <a:xfrm>
            <a:off x="4030949" y="1232407"/>
            <a:ext cx="1082100" cy="60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19" name="Google Shape;1819;p244"/>
          <p:cNvSpPr txBox="1"/>
          <p:nvPr>
            <p:ph idx="13" type="subTitle"/>
          </p:nvPr>
        </p:nvSpPr>
        <p:spPr>
          <a:xfrm>
            <a:off x="714300" y="3998450"/>
            <a:ext cx="2451600" cy="6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Our accuracy and validation </a:t>
            </a:r>
            <a:endParaRPr/>
          </a:p>
          <a:p>
            <a:pPr indent="0" lvl="0" marL="0" rtl="0" algn="ctr">
              <a:spcBef>
                <a:spcPts val="0"/>
              </a:spcBef>
              <a:spcAft>
                <a:spcPts val="0"/>
              </a:spcAft>
              <a:buClr>
                <a:schemeClr val="dk1"/>
              </a:buClr>
              <a:buSzPts val="1100"/>
              <a:buFont typeface="Arial"/>
              <a:buNone/>
            </a:pPr>
            <a:r>
              <a:t/>
            </a:r>
            <a:endParaRPr/>
          </a:p>
        </p:txBody>
      </p:sp>
      <p:sp>
        <p:nvSpPr>
          <p:cNvPr id="1820" name="Google Shape;1820;p244"/>
          <p:cNvSpPr txBox="1"/>
          <p:nvPr>
            <p:ph idx="14" type="title"/>
          </p:nvPr>
        </p:nvSpPr>
        <p:spPr>
          <a:xfrm>
            <a:off x="714300" y="3627450"/>
            <a:ext cx="24516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821" name="Google Shape;1821;p244"/>
          <p:cNvSpPr txBox="1"/>
          <p:nvPr>
            <p:ph idx="15" type="title"/>
          </p:nvPr>
        </p:nvSpPr>
        <p:spPr>
          <a:xfrm>
            <a:off x="1399050" y="3009751"/>
            <a:ext cx="1082100" cy="60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822" name="Google Shape;1822;p244"/>
          <p:cNvSpPr txBox="1"/>
          <p:nvPr>
            <p:ph idx="16" type="subTitle"/>
          </p:nvPr>
        </p:nvSpPr>
        <p:spPr>
          <a:xfrm>
            <a:off x="5978089" y="3998450"/>
            <a:ext cx="2451600" cy="6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Cited paper and literature</a:t>
            </a:r>
            <a:endParaRPr/>
          </a:p>
        </p:txBody>
      </p:sp>
      <p:sp>
        <p:nvSpPr>
          <p:cNvPr id="1823" name="Google Shape;1823;p244"/>
          <p:cNvSpPr txBox="1"/>
          <p:nvPr>
            <p:ph idx="17" type="title"/>
          </p:nvPr>
        </p:nvSpPr>
        <p:spPr>
          <a:xfrm>
            <a:off x="5978089" y="3627450"/>
            <a:ext cx="24516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1824" name="Google Shape;1824;p244"/>
          <p:cNvSpPr txBox="1"/>
          <p:nvPr>
            <p:ph idx="18" type="title"/>
          </p:nvPr>
        </p:nvSpPr>
        <p:spPr>
          <a:xfrm>
            <a:off x="6662848" y="3009751"/>
            <a:ext cx="1082100" cy="60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825" name="Google Shape;1825;p244"/>
          <p:cNvSpPr txBox="1"/>
          <p:nvPr>
            <p:ph idx="19" type="subTitle"/>
          </p:nvPr>
        </p:nvSpPr>
        <p:spPr>
          <a:xfrm>
            <a:off x="3346195" y="3998450"/>
            <a:ext cx="2451600" cy="6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is the limitation and possible improvements</a:t>
            </a:r>
            <a:endParaRPr/>
          </a:p>
        </p:txBody>
      </p:sp>
      <p:sp>
        <p:nvSpPr>
          <p:cNvPr id="1826" name="Google Shape;1826;p244"/>
          <p:cNvSpPr txBox="1"/>
          <p:nvPr>
            <p:ph idx="20" type="title"/>
          </p:nvPr>
        </p:nvSpPr>
        <p:spPr>
          <a:xfrm>
            <a:off x="3346195" y="3627450"/>
            <a:ext cx="24516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1827" name="Google Shape;1827;p244"/>
          <p:cNvSpPr txBox="1"/>
          <p:nvPr>
            <p:ph idx="21" type="title"/>
          </p:nvPr>
        </p:nvSpPr>
        <p:spPr>
          <a:xfrm>
            <a:off x="4030949" y="3009751"/>
            <a:ext cx="1082100" cy="60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pic>
        <p:nvPicPr>
          <p:cNvPr id="1832" name="Google Shape;1832;p245"/>
          <p:cNvPicPr preferRelativeResize="0"/>
          <p:nvPr/>
        </p:nvPicPr>
        <p:blipFill rotWithShape="1">
          <a:blip r:embed="rId3">
            <a:alphaModFix/>
          </a:blip>
          <a:srcRect b="0" l="21247" r="14907" t="0"/>
          <a:stretch/>
        </p:blipFill>
        <p:spPr>
          <a:xfrm>
            <a:off x="-16400" y="62288"/>
            <a:ext cx="3978800" cy="4672650"/>
          </a:xfrm>
          <a:prstGeom prst="rect">
            <a:avLst/>
          </a:prstGeom>
          <a:noFill/>
          <a:ln>
            <a:noFill/>
          </a:ln>
        </p:spPr>
      </p:pic>
      <p:grpSp>
        <p:nvGrpSpPr>
          <p:cNvPr id="1833" name="Google Shape;1833;p245"/>
          <p:cNvGrpSpPr/>
          <p:nvPr/>
        </p:nvGrpSpPr>
        <p:grpSpPr>
          <a:xfrm>
            <a:off x="-88050" y="-183445"/>
            <a:ext cx="4122098" cy="5167493"/>
            <a:chOff x="-254950" y="-143575"/>
            <a:chExt cx="4122098" cy="5167493"/>
          </a:xfrm>
        </p:grpSpPr>
        <p:sp>
          <p:nvSpPr>
            <p:cNvPr id="1834" name="Google Shape;1834;p245"/>
            <p:cNvSpPr/>
            <p:nvPr/>
          </p:nvSpPr>
          <p:spPr>
            <a:xfrm>
              <a:off x="-254950" y="-143575"/>
              <a:ext cx="4122098" cy="5143411"/>
            </a:xfrm>
            <a:custGeom>
              <a:rect b="b" l="l" r="r" t="t"/>
              <a:pathLst>
                <a:path extrusionOk="0" h="109580" w="87821">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45"/>
            <p:cNvSpPr/>
            <p:nvPr/>
          </p:nvSpPr>
          <p:spPr>
            <a:xfrm>
              <a:off x="748985"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45"/>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45"/>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8" name="Google Shape;1838;p245"/>
          <p:cNvSpPr txBox="1"/>
          <p:nvPr>
            <p:ph type="title"/>
          </p:nvPr>
        </p:nvSpPr>
        <p:spPr>
          <a:xfrm>
            <a:off x="3867300" y="1798000"/>
            <a:ext cx="4547400" cy="156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900"/>
              <a:t>INTRODUCTION</a:t>
            </a:r>
            <a:endParaRPr sz="3900">
              <a:solidFill>
                <a:schemeClr val="lt2"/>
              </a:solidFill>
            </a:endParaRPr>
          </a:p>
        </p:txBody>
      </p:sp>
      <p:sp>
        <p:nvSpPr>
          <p:cNvPr id="1839" name="Google Shape;1839;p245"/>
          <p:cNvSpPr txBox="1"/>
          <p:nvPr>
            <p:ph idx="2" type="title"/>
          </p:nvPr>
        </p:nvSpPr>
        <p:spPr>
          <a:xfrm>
            <a:off x="6985175" y="663910"/>
            <a:ext cx="1536900" cy="109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246"/>
          <p:cNvSpPr txBox="1"/>
          <p:nvPr>
            <p:ph idx="1" type="subTitle"/>
          </p:nvPr>
        </p:nvSpPr>
        <p:spPr>
          <a:xfrm>
            <a:off x="1716475" y="2508175"/>
            <a:ext cx="5623200" cy="20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0"/>
              </a:spcBef>
              <a:spcAft>
                <a:spcPts val="0"/>
              </a:spcAft>
              <a:buNone/>
            </a:pPr>
            <a:r>
              <a:t/>
            </a:r>
            <a:endParaRPr b="1">
              <a:solidFill>
                <a:schemeClr val="lt2"/>
              </a:solidFill>
            </a:endParaRPr>
          </a:p>
        </p:txBody>
      </p:sp>
      <p:sp>
        <p:nvSpPr>
          <p:cNvPr id="1845" name="Google Shape;1845;p24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solidFill>
                <a:schemeClr val="dk1"/>
              </a:solidFill>
            </a:endParaRPr>
          </a:p>
        </p:txBody>
      </p:sp>
      <p:sp>
        <p:nvSpPr>
          <p:cNvPr id="1846" name="Google Shape;1846;p246"/>
          <p:cNvSpPr txBox="1"/>
          <p:nvPr/>
        </p:nvSpPr>
        <p:spPr>
          <a:xfrm>
            <a:off x="714300" y="1102625"/>
            <a:ext cx="7760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hlink"/>
              </a:buClr>
              <a:buSzPts val="1100"/>
              <a:buFont typeface="Arial"/>
              <a:buNone/>
            </a:pPr>
            <a:r>
              <a:rPr lang="en">
                <a:solidFill>
                  <a:schemeClr val="lt2"/>
                </a:solidFill>
                <a:latin typeface="Cabin"/>
                <a:ea typeface="Cabin"/>
                <a:cs typeface="Cabin"/>
                <a:sym typeface="Cabin"/>
              </a:rPr>
              <a:t>A brain tumor is an </a:t>
            </a:r>
            <a:r>
              <a:rPr b="1" lang="en">
                <a:solidFill>
                  <a:schemeClr val="lt2"/>
                </a:solidFill>
                <a:latin typeface="Cabin"/>
                <a:ea typeface="Cabin"/>
                <a:cs typeface="Cabin"/>
                <a:sym typeface="Cabin"/>
              </a:rPr>
              <a:t>abnormal</a:t>
            </a:r>
            <a:r>
              <a:rPr lang="en">
                <a:solidFill>
                  <a:schemeClr val="lt2"/>
                </a:solidFill>
                <a:latin typeface="Cabin"/>
                <a:ea typeface="Cabin"/>
                <a:cs typeface="Cabin"/>
                <a:sym typeface="Cabin"/>
              </a:rPr>
              <a:t> mass of tissue in which cells grow and multiply </a:t>
            </a:r>
            <a:r>
              <a:rPr b="1" lang="en">
                <a:solidFill>
                  <a:schemeClr val="lt2"/>
                </a:solidFill>
                <a:latin typeface="Cabin"/>
                <a:ea typeface="Cabin"/>
                <a:cs typeface="Cabin"/>
                <a:sym typeface="Cabin"/>
              </a:rPr>
              <a:t>uncontrollably.</a:t>
            </a:r>
            <a:r>
              <a:rPr lang="en">
                <a:solidFill>
                  <a:schemeClr val="lt2"/>
                </a:solidFill>
                <a:latin typeface="Cabin"/>
                <a:ea typeface="Cabin"/>
                <a:cs typeface="Cabin"/>
                <a:sym typeface="Cabin"/>
              </a:rPr>
              <a:t> When tumors grow, they can cause the pressure inside your skull to increase. This can cause </a:t>
            </a:r>
            <a:r>
              <a:rPr b="1" lang="en">
                <a:solidFill>
                  <a:schemeClr val="lt2"/>
                </a:solidFill>
                <a:latin typeface="Cabin"/>
                <a:ea typeface="Cabin"/>
                <a:cs typeface="Cabin"/>
                <a:sym typeface="Cabin"/>
              </a:rPr>
              <a:t>brain damage</a:t>
            </a:r>
            <a:r>
              <a:rPr lang="en">
                <a:solidFill>
                  <a:schemeClr val="lt2"/>
                </a:solidFill>
                <a:latin typeface="Cabin"/>
                <a:ea typeface="Cabin"/>
                <a:cs typeface="Cabin"/>
                <a:sym typeface="Cabin"/>
              </a:rPr>
              <a:t>, and it can be </a:t>
            </a:r>
            <a:r>
              <a:rPr b="1" lang="en">
                <a:solidFill>
                  <a:schemeClr val="lt2"/>
                </a:solidFill>
                <a:latin typeface="Cabin"/>
                <a:ea typeface="Cabin"/>
                <a:cs typeface="Cabin"/>
                <a:sym typeface="Cabin"/>
              </a:rPr>
              <a:t>life-threatening</a:t>
            </a:r>
            <a:r>
              <a:rPr lang="en">
                <a:solidFill>
                  <a:schemeClr val="lt2"/>
                </a:solidFill>
                <a:latin typeface="Cabin"/>
                <a:ea typeface="Cabin"/>
                <a:cs typeface="Cabin"/>
                <a:sym typeface="Cabin"/>
              </a:rPr>
              <a:t>. According to the GLOBOCAN 2020 survey conducted by the International Agency for Research on Cancer (IARC), there will be </a:t>
            </a:r>
            <a:r>
              <a:rPr b="1" lang="en">
                <a:solidFill>
                  <a:schemeClr val="lt2"/>
                </a:solidFill>
                <a:latin typeface="Cabin"/>
                <a:ea typeface="Cabin"/>
                <a:cs typeface="Cabin"/>
                <a:sym typeface="Cabin"/>
              </a:rPr>
              <a:t>3,08,102</a:t>
            </a:r>
            <a:r>
              <a:rPr lang="en">
                <a:solidFill>
                  <a:schemeClr val="lt2"/>
                </a:solidFill>
                <a:latin typeface="Cabin"/>
                <a:ea typeface="Cabin"/>
                <a:cs typeface="Cabin"/>
                <a:sym typeface="Cabin"/>
              </a:rPr>
              <a:t> people diagnosed with brain tumours around the world, with </a:t>
            </a:r>
            <a:r>
              <a:rPr b="1" lang="en">
                <a:solidFill>
                  <a:schemeClr val="lt2"/>
                </a:solidFill>
                <a:latin typeface="Cabin"/>
                <a:ea typeface="Cabin"/>
                <a:cs typeface="Cabin"/>
                <a:sym typeface="Cabin"/>
              </a:rPr>
              <a:t>more than</a:t>
            </a:r>
            <a:r>
              <a:rPr lang="en">
                <a:solidFill>
                  <a:schemeClr val="lt2"/>
                </a:solidFill>
                <a:latin typeface="Cabin"/>
                <a:ea typeface="Cabin"/>
                <a:cs typeface="Cabin"/>
                <a:sym typeface="Cabin"/>
              </a:rPr>
              <a:t> </a:t>
            </a:r>
            <a:r>
              <a:rPr b="1" lang="en">
                <a:solidFill>
                  <a:schemeClr val="lt2"/>
                </a:solidFill>
                <a:latin typeface="Cabin"/>
                <a:ea typeface="Cabin"/>
                <a:cs typeface="Cabin"/>
                <a:sym typeface="Cabin"/>
              </a:rPr>
              <a:t>2,50,000 </a:t>
            </a:r>
            <a:r>
              <a:rPr lang="en">
                <a:solidFill>
                  <a:schemeClr val="lt2"/>
                </a:solidFill>
                <a:latin typeface="Cabin"/>
                <a:ea typeface="Cabin"/>
                <a:cs typeface="Cabin"/>
                <a:sym typeface="Cabin"/>
              </a:rPr>
              <a:t>deaths. </a:t>
            </a:r>
            <a:endParaRPr sz="1500">
              <a:latin typeface="Cabin"/>
              <a:ea typeface="Cabin"/>
              <a:cs typeface="Cabin"/>
              <a:sym typeface="Cabin"/>
            </a:endParaRPr>
          </a:p>
        </p:txBody>
      </p:sp>
      <p:pic>
        <p:nvPicPr>
          <p:cNvPr id="1847" name="Google Shape;1847;p246"/>
          <p:cNvPicPr preferRelativeResize="0"/>
          <p:nvPr/>
        </p:nvPicPr>
        <p:blipFill>
          <a:blip r:embed="rId3">
            <a:alphaModFix/>
          </a:blip>
          <a:stretch>
            <a:fillRect/>
          </a:stretch>
        </p:blipFill>
        <p:spPr>
          <a:xfrm>
            <a:off x="962950" y="2449225"/>
            <a:ext cx="1714500" cy="2076450"/>
          </a:xfrm>
          <a:prstGeom prst="rect">
            <a:avLst/>
          </a:prstGeom>
          <a:noFill/>
          <a:ln>
            <a:noFill/>
          </a:ln>
        </p:spPr>
      </p:pic>
      <p:pic>
        <p:nvPicPr>
          <p:cNvPr id="1848" name="Google Shape;1848;p246"/>
          <p:cNvPicPr preferRelativeResize="0"/>
          <p:nvPr/>
        </p:nvPicPr>
        <p:blipFill>
          <a:blip r:embed="rId4">
            <a:alphaModFix/>
          </a:blip>
          <a:stretch>
            <a:fillRect/>
          </a:stretch>
        </p:blipFill>
        <p:spPr>
          <a:xfrm>
            <a:off x="3732849" y="2434450"/>
            <a:ext cx="1714500" cy="2075688"/>
          </a:xfrm>
          <a:prstGeom prst="rect">
            <a:avLst/>
          </a:prstGeom>
          <a:noFill/>
          <a:ln>
            <a:noFill/>
          </a:ln>
        </p:spPr>
      </p:pic>
      <p:pic>
        <p:nvPicPr>
          <p:cNvPr id="1849" name="Google Shape;1849;p246"/>
          <p:cNvPicPr preferRelativeResize="0"/>
          <p:nvPr/>
        </p:nvPicPr>
        <p:blipFill>
          <a:blip r:embed="rId5">
            <a:alphaModFix/>
          </a:blip>
          <a:stretch>
            <a:fillRect/>
          </a:stretch>
        </p:blipFill>
        <p:spPr>
          <a:xfrm>
            <a:off x="6378700" y="2449987"/>
            <a:ext cx="1791000" cy="20756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247"/>
          <p:cNvSpPr txBox="1"/>
          <p:nvPr>
            <p:ph idx="1" type="subTitle"/>
          </p:nvPr>
        </p:nvSpPr>
        <p:spPr>
          <a:xfrm>
            <a:off x="478975" y="1459025"/>
            <a:ext cx="7715400" cy="357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chemeClr val="lt2"/>
                </a:solidFill>
              </a:rPr>
              <a:t>Can be treated with surgery, radiation therapy, chemotherapy, and targeted therapy</a:t>
            </a:r>
            <a:endParaRPr sz="1400">
              <a:solidFill>
                <a:schemeClr val="lt2"/>
              </a:solidFill>
            </a:endParaRPr>
          </a:p>
          <a:p>
            <a:pPr indent="-317500" lvl="0" marL="457200" rtl="0" algn="l">
              <a:spcBef>
                <a:spcPts val="0"/>
              </a:spcBef>
              <a:spcAft>
                <a:spcPts val="0"/>
              </a:spcAft>
              <a:buSzPts val="1400"/>
              <a:buChar char="❖"/>
            </a:pPr>
            <a:r>
              <a:rPr lang="en" sz="1400">
                <a:solidFill>
                  <a:schemeClr val="lt2"/>
                </a:solidFill>
              </a:rPr>
              <a:t>However, </a:t>
            </a:r>
            <a:r>
              <a:rPr b="1" lang="en" sz="1400">
                <a:solidFill>
                  <a:schemeClr val="lt2"/>
                </a:solidFill>
              </a:rPr>
              <a:t>early and accurate</a:t>
            </a:r>
            <a:r>
              <a:rPr lang="en" sz="1400">
                <a:solidFill>
                  <a:schemeClr val="lt2"/>
                </a:solidFill>
              </a:rPr>
              <a:t> tumour diagnosis is critical in order to save death and improve the chances of a successful recovery</a:t>
            </a:r>
            <a:endParaRPr sz="1400">
              <a:solidFill>
                <a:schemeClr val="lt2"/>
              </a:solidFill>
            </a:endParaRPr>
          </a:p>
          <a:p>
            <a:pPr indent="-317500" lvl="0" marL="457200" rtl="0" algn="l">
              <a:spcBef>
                <a:spcPts val="0"/>
              </a:spcBef>
              <a:spcAft>
                <a:spcPts val="0"/>
              </a:spcAft>
              <a:buSzPts val="1400"/>
              <a:buChar char="❖"/>
            </a:pPr>
            <a:r>
              <a:rPr lang="en" sz="1400">
                <a:solidFill>
                  <a:schemeClr val="lt2"/>
                </a:solidFill>
              </a:rPr>
              <a:t>Common medical imaging technique: X-ray, CT scan, or MRI</a:t>
            </a:r>
            <a:endParaRPr sz="1400">
              <a:solidFill>
                <a:schemeClr val="lt2"/>
              </a:solidFill>
            </a:endParaRPr>
          </a:p>
          <a:p>
            <a:pPr indent="-317500" lvl="1" marL="914400" rtl="0" algn="l">
              <a:spcBef>
                <a:spcPts val="0"/>
              </a:spcBef>
              <a:spcAft>
                <a:spcPts val="0"/>
              </a:spcAft>
              <a:buClr>
                <a:schemeClr val="dk2"/>
              </a:buClr>
              <a:buSzPts val="1400"/>
              <a:buChar char="➢"/>
            </a:pPr>
            <a:r>
              <a:rPr lang="en" sz="1400">
                <a:solidFill>
                  <a:schemeClr val="lt2"/>
                </a:solidFill>
              </a:rPr>
              <a:t>MRI is </a:t>
            </a:r>
            <a:r>
              <a:rPr b="1" lang="en" sz="1400">
                <a:solidFill>
                  <a:schemeClr val="lt2"/>
                </a:solidFill>
              </a:rPr>
              <a:t>more informative</a:t>
            </a:r>
            <a:r>
              <a:rPr lang="en" sz="1400">
                <a:solidFill>
                  <a:schemeClr val="lt2"/>
                </a:solidFill>
              </a:rPr>
              <a:t> and it provides </a:t>
            </a:r>
            <a:r>
              <a:rPr b="1" lang="en" sz="1400">
                <a:solidFill>
                  <a:schemeClr val="lt2"/>
                </a:solidFill>
              </a:rPr>
              <a:t>more exact information</a:t>
            </a:r>
            <a:r>
              <a:rPr lang="en" sz="1400">
                <a:solidFill>
                  <a:schemeClr val="lt2"/>
                </a:solidFill>
              </a:rPr>
              <a:t> about tumor</a:t>
            </a:r>
            <a:endParaRPr sz="1400">
              <a:solidFill>
                <a:schemeClr val="lt2"/>
              </a:solidFill>
            </a:endParaRPr>
          </a:p>
          <a:p>
            <a:pPr indent="-317500" lvl="1" marL="914400" rtl="0" algn="l">
              <a:spcBef>
                <a:spcPts val="0"/>
              </a:spcBef>
              <a:spcAft>
                <a:spcPts val="0"/>
              </a:spcAft>
              <a:buClr>
                <a:schemeClr val="dk2"/>
              </a:buClr>
              <a:buSzPts val="1400"/>
              <a:buChar char="➢"/>
            </a:pPr>
            <a:r>
              <a:rPr lang="en" sz="1400">
                <a:solidFill>
                  <a:schemeClr val="lt2"/>
                </a:solidFill>
              </a:rPr>
              <a:t>MRI distinguishes </a:t>
            </a:r>
            <a:r>
              <a:rPr b="1" lang="en" sz="1400">
                <a:solidFill>
                  <a:schemeClr val="lt2"/>
                </a:solidFill>
              </a:rPr>
              <a:t>soft tissue</a:t>
            </a:r>
            <a:r>
              <a:rPr lang="en" sz="1400">
                <a:solidFill>
                  <a:schemeClr val="lt2"/>
                </a:solidFill>
              </a:rPr>
              <a:t> better than CT, it can distinguish fat, water, muscle…</a:t>
            </a:r>
            <a:endParaRPr sz="1400">
              <a:solidFill>
                <a:schemeClr val="lt2"/>
              </a:solidFill>
            </a:endParaRPr>
          </a:p>
          <a:p>
            <a:pPr indent="-317500" lvl="1" marL="914400" rtl="0" algn="l">
              <a:spcBef>
                <a:spcPts val="0"/>
              </a:spcBef>
              <a:spcAft>
                <a:spcPts val="0"/>
              </a:spcAft>
              <a:buClr>
                <a:schemeClr val="dk2"/>
              </a:buClr>
              <a:buSzPts val="1400"/>
              <a:buChar char="➢"/>
            </a:pPr>
            <a:r>
              <a:rPr lang="en" sz="1400">
                <a:solidFill>
                  <a:schemeClr val="lt2"/>
                </a:solidFill>
              </a:rPr>
              <a:t>Accurate representations of body </a:t>
            </a:r>
            <a:r>
              <a:rPr b="1" lang="en" sz="1400">
                <a:solidFill>
                  <a:schemeClr val="lt2"/>
                </a:solidFill>
              </a:rPr>
              <a:t>locations</a:t>
            </a:r>
            <a:endParaRPr b="1" sz="1400">
              <a:solidFill>
                <a:schemeClr val="lt2"/>
              </a:solidFill>
            </a:endParaRPr>
          </a:p>
          <a:p>
            <a:pPr indent="0" lvl="0" marL="0" rtl="0" algn="l">
              <a:spcBef>
                <a:spcPts val="0"/>
              </a:spcBef>
              <a:spcAft>
                <a:spcPts val="0"/>
              </a:spcAft>
              <a:buNone/>
            </a:pPr>
            <a:r>
              <a:t/>
            </a:r>
            <a:endParaRPr/>
          </a:p>
        </p:txBody>
      </p:sp>
      <p:sp>
        <p:nvSpPr>
          <p:cNvPr id="1855" name="Google Shape;1855;p247"/>
          <p:cNvSpPr txBox="1"/>
          <p:nvPr>
            <p:ph type="title"/>
          </p:nvPr>
        </p:nvSpPr>
        <p:spPr>
          <a:xfrm>
            <a:off x="714300" y="430675"/>
            <a:ext cx="81189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SIGNIFICANCE OF BRAIN  TUMOR DETECTION AND WHY MRI </a:t>
            </a:r>
            <a:endParaRPr/>
          </a:p>
          <a:p>
            <a:pPr indent="0" lvl="0" marL="0" rtl="0" algn="l">
              <a:spcBef>
                <a:spcPts val="0"/>
              </a:spcBef>
              <a:spcAft>
                <a:spcPts val="0"/>
              </a:spcAft>
              <a:buNone/>
            </a:pPr>
            <a:r>
              <a:t/>
            </a:r>
            <a:endParaRPr/>
          </a:p>
        </p:txBody>
      </p:sp>
      <p:pic>
        <p:nvPicPr>
          <p:cNvPr id="1856" name="Google Shape;1856;p247"/>
          <p:cNvPicPr preferRelativeResize="0"/>
          <p:nvPr/>
        </p:nvPicPr>
        <p:blipFill>
          <a:blip r:embed="rId3">
            <a:alphaModFix/>
          </a:blip>
          <a:stretch>
            <a:fillRect/>
          </a:stretch>
        </p:blipFill>
        <p:spPr>
          <a:xfrm>
            <a:off x="5677175" y="2882325"/>
            <a:ext cx="2497176" cy="2184975"/>
          </a:xfrm>
          <a:prstGeom prst="rect">
            <a:avLst/>
          </a:prstGeom>
          <a:noFill/>
          <a:ln>
            <a:noFill/>
          </a:ln>
        </p:spPr>
      </p:pic>
      <p:pic>
        <p:nvPicPr>
          <p:cNvPr id="1857" name="Google Shape;1857;p247"/>
          <p:cNvPicPr preferRelativeResize="0"/>
          <p:nvPr/>
        </p:nvPicPr>
        <p:blipFill rotWithShape="1">
          <a:blip r:embed="rId4">
            <a:alphaModFix/>
          </a:blip>
          <a:srcRect b="50401" l="56816" r="0" t="0"/>
          <a:stretch/>
        </p:blipFill>
        <p:spPr>
          <a:xfrm>
            <a:off x="914675" y="3091334"/>
            <a:ext cx="1117125" cy="1354442"/>
          </a:xfrm>
          <a:prstGeom prst="rect">
            <a:avLst/>
          </a:prstGeom>
          <a:noFill/>
          <a:ln>
            <a:noFill/>
          </a:ln>
        </p:spPr>
      </p:pic>
      <p:pic>
        <p:nvPicPr>
          <p:cNvPr id="1858" name="Google Shape;1858;p247"/>
          <p:cNvPicPr preferRelativeResize="0"/>
          <p:nvPr/>
        </p:nvPicPr>
        <p:blipFill rotWithShape="1">
          <a:blip r:embed="rId5">
            <a:alphaModFix/>
          </a:blip>
          <a:srcRect b="9584" l="21004" r="24110" t="0"/>
          <a:stretch/>
        </p:blipFill>
        <p:spPr>
          <a:xfrm>
            <a:off x="2277825" y="3091325"/>
            <a:ext cx="1187424" cy="1354449"/>
          </a:xfrm>
          <a:prstGeom prst="rect">
            <a:avLst/>
          </a:prstGeom>
          <a:noFill/>
          <a:ln>
            <a:noFill/>
          </a:ln>
        </p:spPr>
      </p:pic>
      <p:pic>
        <p:nvPicPr>
          <p:cNvPr id="1859" name="Google Shape;1859;p247"/>
          <p:cNvPicPr preferRelativeResize="0"/>
          <p:nvPr/>
        </p:nvPicPr>
        <p:blipFill>
          <a:blip r:embed="rId6">
            <a:alphaModFix/>
          </a:blip>
          <a:stretch>
            <a:fillRect/>
          </a:stretch>
        </p:blipFill>
        <p:spPr>
          <a:xfrm>
            <a:off x="3726949" y="3092308"/>
            <a:ext cx="1101053" cy="1352475"/>
          </a:xfrm>
          <a:prstGeom prst="rect">
            <a:avLst/>
          </a:prstGeom>
          <a:noFill/>
          <a:ln>
            <a:noFill/>
          </a:ln>
        </p:spPr>
      </p:pic>
      <p:sp>
        <p:nvSpPr>
          <p:cNvPr id="1860" name="Google Shape;1860;p247"/>
          <p:cNvSpPr txBox="1"/>
          <p:nvPr/>
        </p:nvSpPr>
        <p:spPr>
          <a:xfrm>
            <a:off x="1143275" y="4560075"/>
            <a:ext cx="8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bin"/>
                <a:ea typeface="Cabin"/>
                <a:cs typeface="Cabin"/>
                <a:sym typeface="Cabin"/>
              </a:rPr>
              <a:t>X-ray</a:t>
            </a:r>
            <a:endParaRPr>
              <a:latin typeface="Cabin"/>
              <a:ea typeface="Cabin"/>
              <a:cs typeface="Cabin"/>
              <a:sym typeface="Cabin"/>
            </a:endParaRPr>
          </a:p>
        </p:txBody>
      </p:sp>
      <p:sp>
        <p:nvSpPr>
          <p:cNvPr id="1861" name="Google Shape;1861;p247"/>
          <p:cNvSpPr txBox="1"/>
          <p:nvPr/>
        </p:nvSpPr>
        <p:spPr>
          <a:xfrm>
            <a:off x="2479150" y="4560075"/>
            <a:ext cx="8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bin"/>
                <a:ea typeface="Cabin"/>
                <a:cs typeface="Cabin"/>
                <a:sym typeface="Cabin"/>
              </a:rPr>
              <a:t>CT scan</a:t>
            </a:r>
            <a:endParaRPr>
              <a:latin typeface="Cabin"/>
              <a:ea typeface="Cabin"/>
              <a:cs typeface="Cabin"/>
              <a:sym typeface="Cabin"/>
            </a:endParaRPr>
          </a:p>
        </p:txBody>
      </p:sp>
      <p:sp>
        <p:nvSpPr>
          <p:cNvPr id="1862" name="Google Shape;1862;p247"/>
          <p:cNvSpPr txBox="1"/>
          <p:nvPr/>
        </p:nvSpPr>
        <p:spPr>
          <a:xfrm>
            <a:off x="4017200" y="4560075"/>
            <a:ext cx="6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bin"/>
                <a:ea typeface="Cabin"/>
                <a:cs typeface="Cabin"/>
                <a:sym typeface="Cabin"/>
              </a:rPr>
              <a:t>MRI</a:t>
            </a:r>
            <a:endParaRPr>
              <a:latin typeface="Cabin"/>
              <a:ea typeface="Cabin"/>
              <a:cs typeface="Cabin"/>
              <a:sym typeface="Cab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248"/>
          <p:cNvSpPr txBox="1"/>
          <p:nvPr>
            <p:ph type="title"/>
          </p:nvPr>
        </p:nvSpPr>
        <p:spPr>
          <a:xfrm>
            <a:off x="4324500" y="1493188"/>
            <a:ext cx="4562400" cy="156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900"/>
              <a:t>OUR GOAL</a:t>
            </a:r>
            <a:endParaRPr sz="3900">
              <a:solidFill>
                <a:schemeClr val="dk1"/>
              </a:solidFill>
            </a:endParaRPr>
          </a:p>
        </p:txBody>
      </p:sp>
      <p:sp>
        <p:nvSpPr>
          <p:cNvPr id="1868" name="Google Shape;1868;p248"/>
          <p:cNvSpPr txBox="1"/>
          <p:nvPr>
            <p:ph idx="2" type="title"/>
          </p:nvPr>
        </p:nvSpPr>
        <p:spPr>
          <a:xfrm>
            <a:off x="6985175" y="663910"/>
            <a:ext cx="1536900" cy="109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1869" name="Google Shape;1869;p248"/>
          <p:cNvPicPr preferRelativeResize="0"/>
          <p:nvPr/>
        </p:nvPicPr>
        <p:blipFill rotWithShape="1">
          <a:blip r:embed="rId3">
            <a:alphaModFix/>
          </a:blip>
          <a:srcRect b="0" l="-641" r="50941" t="0"/>
          <a:stretch/>
        </p:blipFill>
        <p:spPr>
          <a:xfrm>
            <a:off x="207788" y="34411"/>
            <a:ext cx="3681828" cy="4938688"/>
          </a:xfrm>
          <a:prstGeom prst="rect">
            <a:avLst/>
          </a:prstGeom>
          <a:noFill/>
          <a:ln>
            <a:noFill/>
          </a:ln>
        </p:spPr>
      </p:pic>
      <p:grpSp>
        <p:nvGrpSpPr>
          <p:cNvPr id="1870" name="Google Shape;1870;p248"/>
          <p:cNvGrpSpPr/>
          <p:nvPr/>
        </p:nvGrpSpPr>
        <p:grpSpPr>
          <a:xfrm>
            <a:off x="-35975" y="-53845"/>
            <a:ext cx="4122098" cy="5167493"/>
            <a:chOff x="-178750" y="-143575"/>
            <a:chExt cx="4122098" cy="5167493"/>
          </a:xfrm>
        </p:grpSpPr>
        <p:sp>
          <p:nvSpPr>
            <p:cNvPr id="1871" name="Google Shape;1871;p248"/>
            <p:cNvSpPr/>
            <p:nvPr/>
          </p:nvSpPr>
          <p:spPr>
            <a:xfrm>
              <a:off x="-178750" y="-143575"/>
              <a:ext cx="4122098" cy="5143411"/>
            </a:xfrm>
            <a:custGeom>
              <a:rect b="b" l="l" r="r" t="t"/>
              <a:pathLst>
                <a:path extrusionOk="0" h="109580" w="87821">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48"/>
            <p:cNvSpPr/>
            <p:nvPr/>
          </p:nvSpPr>
          <p:spPr>
            <a:xfrm>
              <a:off x="748985"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48"/>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48"/>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49"/>
          <p:cNvSpPr txBox="1"/>
          <p:nvPr>
            <p:ph idx="1" type="subTitle"/>
          </p:nvPr>
        </p:nvSpPr>
        <p:spPr>
          <a:xfrm>
            <a:off x="714300" y="1104901"/>
            <a:ext cx="7715400" cy="3468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solidFill>
                  <a:schemeClr val="lt2"/>
                </a:solidFill>
              </a:rPr>
              <a:t>Current limitations of MRI imaging</a:t>
            </a:r>
            <a:endParaRPr sz="1600">
              <a:solidFill>
                <a:schemeClr val="lt2"/>
              </a:solidFill>
            </a:endParaRPr>
          </a:p>
          <a:p>
            <a:pPr indent="-330200" lvl="1" marL="914400" rtl="0" algn="l">
              <a:spcBef>
                <a:spcPts val="0"/>
              </a:spcBef>
              <a:spcAft>
                <a:spcPts val="0"/>
              </a:spcAft>
              <a:buClr>
                <a:schemeClr val="dk2"/>
              </a:buClr>
              <a:buSzPts val="1600"/>
              <a:buChar char="➢"/>
            </a:pPr>
            <a:r>
              <a:rPr b="1" lang="en" sz="1600">
                <a:solidFill>
                  <a:schemeClr val="lt2"/>
                </a:solidFill>
              </a:rPr>
              <a:t>Dangerous</a:t>
            </a:r>
            <a:r>
              <a:rPr lang="en" sz="1600">
                <a:solidFill>
                  <a:schemeClr val="lt2"/>
                </a:solidFill>
              </a:rPr>
              <a:t> for pacemaker and metal implant users since it employs magnetic radiation </a:t>
            </a:r>
            <a:endParaRPr sz="1600">
              <a:solidFill>
                <a:schemeClr val="lt2"/>
              </a:solidFill>
            </a:endParaRPr>
          </a:p>
          <a:p>
            <a:pPr indent="-330200" lvl="1" marL="914400" rtl="0" algn="l">
              <a:spcBef>
                <a:spcPts val="0"/>
              </a:spcBef>
              <a:spcAft>
                <a:spcPts val="0"/>
              </a:spcAft>
              <a:buClr>
                <a:schemeClr val="dk2"/>
              </a:buClr>
              <a:buSzPts val="1600"/>
              <a:buChar char="➢"/>
            </a:pPr>
            <a:r>
              <a:rPr lang="en" sz="1600">
                <a:solidFill>
                  <a:schemeClr val="lt2"/>
                </a:solidFill>
              </a:rPr>
              <a:t>Substantial yet </a:t>
            </a:r>
            <a:r>
              <a:rPr b="1" lang="en" sz="1600">
                <a:solidFill>
                  <a:schemeClr val="lt2"/>
                </a:solidFill>
              </a:rPr>
              <a:t>time-consuming</a:t>
            </a:r>
            <a:r>
              <a:rPr lang="en" sz="1600">
                <a:solidFill>
                  <a:schemeClr val="lt2"/>
                </a:solidFill>
              </a:rPr>
              <a:t> manual process performed by medical experts of tumours segmentation</a:t>
            </a:r>
            <a:endParaRPr sz="1600">
              <a:solidFill>
                <a:schemeClr val="lt2"/>
              </a:solidFill>
            </a:endParaRPr>
          </a:p>
          <a:p>
            <a:pPr indent="-330200" lvl="1" marL="914400" rtl="0" algn="l">
              <a:spcBef>
                <a:spcPts val="0"/>
              </a:spcBef>
              <a:spcAft>
                <a:spcPts val="0"/>
              </a:spcAft>
              <a:buClr>
                <a:schemeClr val="dk2"/>
              </a:buClr>
              <a:buSzPts val="1600"/>
              <a:buChar char="➢"/>
            </a:pPr>
            <a:r>
              <a:rPr lang="en" sz="1600">
                <a:solidFill>
                  <a:schemeClr val="lt2"/>
                </a:solidFill>
              </a:rPr>
              <a:t>The accuracy </a:t>
            </a:r>
            <a:r>
              <a:rPr b="1" lang="en" sz="1600">
                <a:solidFill>
                  <a:schemeClr val="lt2"/>
                </a:solidFill>
              </a:rPr>
              <a:t>depends on</a:t>
            </a:r>
            <a:r>
              <a:rPr lang="en" sz="1600">
                <a:solidFill>
                  <a:schemeClr val="lt2"/>
                </a:solidFill>
              </a:rPr>
              <a:t> the expert’s experience</a:t>
            </a:r>
            <a:endParaRPr sz="1600">
              <a:solidFill>
                <a:schemeClr val="l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80" name="Google Shape;1880;p24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UNMET NEED</a:t>
            </a:r>
            <a:endParaRPr/>
          </a:p>
        </p:txBody>
      </p:sp>
      <p:sp>
        <p:nvSpPr>
          <p:cNvPr id="1881" name="Google Shape;1881;p249"/>
          <p:cNvSpPr txBox="1"/>
          <p:nvPr/>
        </p:nvSpPr>
        <p:spPr>
          <a:xfrm>
            <a:off x="664400" y="2549700"/>
            <a:ext cx="75210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1"/>
              </a:solidFill>
              <a:latin typeface="Cabin"/>
              <a:ea typeface="Cabin"/>
              <a:cs typeface="Cabin"/>
              <a:sym typeface="Cabin"/>
            </a:endParaRPr>
          </a:p>
          <a:p>
            <a:pPr indent="0" lvl="0" marL="0" rtl="0" algn="l">
              <a:spcBef>
                <a:spcPts val="0"/>
              </a:spcBef>
              <a:spcAft>
                <a:spcPts val="0"/>
              </a:spcAft>
              <a:buNone/>
            </a:pPr>
            <a:r>
              <a:rPr b="1" lang="en" sz="1800">
                <a:solidFill>
                  <a:schemeClr val="dk2"/>
                </a:solidFill>
                <a:latin typeface="Spartan"/>
                <a:ea typeface="Spartan"/>
                <a:cs typeface="Spartan"/>
                <a:sym typeface="Spartan"/>
              </a:rPr>
              <a:t>How do we tackle the problems?</a:t>
            </a:r>
            <a:endParaRPr b="1" sz="1800">
              <a:solidFill>
                <a:schemeClr val="dk2"/>
              </a:solidFill>
              <a:latin typeface="Spartan"/>
              <a:ea typeface="Spartan"/>
              <a:cs typeface="Spartan"/>
              <a:sym typeface="Spartan"/>
            </a:endParaRPr>
          </a:p>
          <a:p>
            <a:pPr indent="0" lvl="0" marL="0" rtl="0" algn="l">
              <a:spcBef>
                <a:spcPts val="0"/>
              </a:spcBef>
              <a:spcAft>
                <a:spcPts val="0"/>
              </a:spcAft>
              <a:buNone/>
            </a:pPr>
            <a:r>
              <a:t/>
            </a:r>
            <a:endParaRPr b="1" sz="2000">
              <a:solidFill>
                <a:schemeClr val="dk2"/>
              </a:solidFill>
              <a:latin typeface="Spartan"/>
              <a:ea typeface="Spartan"/>
              <a:cs typeface="Spartan"/>
              <a:sym typeface="Spartan"/>
            </a:endParaRPr>
          </a:p>
          <a:p>
            <a:pPr indent="-330200" lvl="0" marL="457200" rtl="0" algn="l">
              <a:spcBef>
                <a:spcPts val="0"/>
              </a:spcBef>
              <a:spcAft>
                <a:spcPts val="0"/>
              </a:spcAft>
              <a:buClr>
                <a:schemeClr val="dk2"/>
              </a:buClr>
              <a:buSzPts val="1600"/>
              <a:buFont typeface="Cabin"/>
              <a:buChar char="❖"/>
            </a:pPr>
            <a:r>
              <a:rPr lang="en" sz="1600">
                <a:solidFill>
                  <a:schemeClr val="lt2"/>
                </a:solidFill>
                <a:latin typeface="Cabin"/>
                <a:ea typeface="Cabin"/>
                <a:cs typeface="Cabin"/>
                <a:sym typeface="Cabin"/>
              </a:rPr>
              <a:t>Once we have a scanned image of the brain, it is </a:t>
            </a:r>
            <a:r>
              <a:rPr b="1" lang="en" sz="1600">
                <a:solidFill>
                  <a:schemeClr val="lt2"/>
                </a:solidFill>
                <a:latin typeface="Cabin"/>
                <a:ea typeface="Cabin"/>
                <a:cs typeface="Cabin"/>
                <a:sym typeface="Cabin"/>
              </a:rPr>
              <a:t>critical </a:t>
            </a:r>
            <a:r>
              <a:rPr lang="en" sz="1600">
                <a:solidFill>
                  <a:schemeClr val="lt2"/>
                </a:solidFill>
                <a:latin typeface="Cabin"/>
                <a:ea typeface="Cabin"/>
                <a:cs typeface="Cabin"/>
                <a:sym typeface="Cabin"/>
              </a:rPr>
              <a:t>to accurately detect tumour</a:t>
            </a:r>
            <a:endParaRPr sz="1600">
              <a:solidFill>
                <a:schemeClr val="lt2"/>
              </a:solidFill>
              <a:latin typeface="Cabin"/>
              <a:ea typeface="Cabin"/>
              <a:cs typeface="Cabin"/>
              <a:sym typeface="Cabin"/>
            </a:endParaRPr>
          </a:p>
          <a:p>
            <a:pPr indent="-330200" lvl="0" marL="457200" rtl="0" algn="l">
              <a:spcBef>
                <a:spcPts val="0"/>
              </a:spcBef>
              <a:spcAft>
                <a:spcPts val="0"/>
              </a:spcAft>
              <a:buClr>
                <a:schemeClr val="dk2"/>
              </a:buClr>
              <a:buSzPts val="1600"/>
              <a:buFont typeface="Cabin"/>
              <a:buChar char="❖"/>
            </a:pPr>
            <a:r>
              <a:rPr lang="en" sz="1600">
                <a:solidFill>
                  <a:schemeClr val="lt2"/>
                </a:solidFill>
                <a:latin typeface="Cabin"/>
                <a:ea typeface="Cabin"/>
                <a:cs typeface="Cabin"/>
                <a:sym typeface="Cabin"/>
              </a:rPr>
              <a:t>Have an algorithm that can </a:t>
            </a:r>
            <a:r>
              <a:rPr b="1" lang="en" sz="1600">
                <a:solidFill>
                  <a:schemeClr val="lt2"/>
                </a:solidFill>
                <a:latin typeface="Cabin"/>
                <a:ea typeface="Cabin"/>
                <a:cs typeface="Cabin"/>
                <a:sym typeface="Cabin"/>
              </a:rPr>
              <a:t>automatically </a:t>
            </a:r>
            <a:r>
              <a:rPr lang="en" sz="1600">
                <a:solidFill>
                  <a:schemeClr val="lt2"/>
                </a:solidFill>
                <a:latin typeface="Cabin"/>
                <a:ea typeface="Cabin"/>
                <a:cs typeface="Cabin"/>
                <a:sym typeface="Cabin"/>
              </a:rPr>
              <a:t>detect and segment brain tumors from an MRI</a:t>
            </a:r>
            <a:endParaRPr sz="1600">
              <a:solidFill>
                <a:schemeClr val="lt2"/>
              </a:solidFill>
              <a:latin typeface="Cabin"/>
              <a:ea typeface="Cabin"/>
              <a:cs typeface="Cabin"/>
              <a:sym typeface="Cab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pic>
        <p:nvPicPr>
          <p:cNvPr id="1886" name="Google Shape;1886;p250"/>
          <p:cNvPicPr preferRelativeResize="0"/>
          <p:nvPr/>
        </p:nvPicPr>
        <p:blipFill rotWithShape="1">
          <a:blip r:embed="rId3">
            <a:alphaModFix/>
          </a:blip>
          <a:srcRect b="0" l="21247" r="14907" t="0"/>
          <a:stretch/>
        </p:blipFill>
        <p:spPr>
          <a:xfrm>
            <a:off x="-16400" y="62288"/>
            <a:ext cx="3978800" cy="4672650"/>
          </a:xfrm>
          <a:prstGeom prst="rect">
            <a:avLst/>
          </a:prstGeom>
          <a:noFill/>
          <a:ln>
            <a:noFill/>
          </a:ln>
        </p:spPr>
      </p:pic>
      <p:grpSp>
        <p:nvGrpSpPr>
          <p:cNvPr id="1887" name="Google Shape;1887;p250"/>
          <p:cNvGrpSpPr/>
          <p:nvPr/>
        </p:nvGrpSpPr>
        <p:grpSpPr>
          <a:xfrm>
            <a:off x="-88050" y="-183445"/>
            <a:ext cx="4122098" cy="5167493"/>
            <a:chOff x="-254950" y="-143575"/>
            <a:chExt cx="4122098" cy="5167493"/>
          </a:xfrm>
        </p:grpSpPr>
        <p:sp>
          <p:nvSpPr>
            <p:cNvPr id="1888" name="Google Shape;1888;p250"/>
            <p:cNvSpPr/>
            <p:nvPr/>
          </p:nvSpPr>
          <p:spPr>
            <a:xfrm>
              <a:off x="-254950" y="-143575"/>
              <a:ext cx="4122098" cy="5143411"/>
            </a:xfrm>
            <a:custGeom>
              <a:rect b="b" l="l" r="r" t="t"/>
              <a:pathLst>
                <a:path extrusionOk="0" h="109580" w="87821">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50"/>
            <p:cNvSpPr/>
            <p:nvPr/>
          </p:nvSpPr>
          <p:spPr>
            <a:xfrm>
              <a:off x="748985" y="477161"/>
              <a:ext cx="2919841" cy="1246801"/>
            </a:xfrm>
            <a:custGeom>
              <a:rect b="b" l="l" r="r" t="t"/>
              <a:pathLst>
                <a:path extrusionOk="0" fill="none" h="26563" w="62207">
                  <a:moveTo>
                    <a:pt x="62206" y="26562"/>
                  </a:moveTo>
                  <a:lnTo>
                    <a:pt x="1" y="26562"/>
                  </a:lnTo>
                  <a:cubicBezTo>
                    <a:pt x="1" y="11888"/>
                    <a:pt x="13922" y="0"/>
                    <a:pt x="31104" y="0"/>
                  </a:cubicBezTo>
                  <a:cubicBezTo>
                    <a:pt x="48286" y="0"/>
                    <a:pt x="62206" y="11888"/>
                    <a:pt x="62206" y="26562"/>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50"/>
            <p:cNvSpPr/>
            <p:nvPr/>
          </p:nvSpPr>
          <p:spPr>
            <a:xfrm>
              <a:off x="337535" y="3679159"/>
              <a:ext cx="2413714" cy="1344759"/>
            </a:xfrm>
            <a:custGeom>
              <a:rect b="b" l="l" r="r" t="t"/>
              <a:pathLst>
                <a:path extrusionOk="0" fill="none" h="28650" w="51424">
                  <a:moveTo>
                    <a:pt x="0" y="1"/>
                  </a:moveTo>
                  <a:lnTo>
                    <a:pt x="51424" y="1"/>
                  </a:lnTo>
                  <a:cubicBezTo>
                    <a:pt x="51424" y="15815"/>
                    <a:pt x="39922" y="28649"/>
                    <a:pt x="25721" y="28649"/>
                  </a:cubicBezTo>
                  <a:cubicBezTo>
                    <a:pt x="11519" y="28649"/>
                    <a:pt x="0" y="15815"/>
                    <a:pt x="0"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50"/>
            <p:cNvSpPr/>
            <p:nvPr/>
          </p:nvSpPr>
          <p:spPr>
            <a:xfrm>
              <a:off x="558092" y="1908224"/>
              <a:ext cx="3277786" cy="1586675"/>
            </a:xfrm>
            <a:custGeom>
              <a:rect b="b" l="l" r="r" t="t"/>
              <a:pathLst>
                <a:path extrusionOk="0" fill="none" h="33804" w="69833">
                  <a:moveTo>
                    <a:pt x="66186" y="1"/>
                  </a:moveTo>
                  <a:cubicBezTo>
                    <a:pt x="68833" y="5453"/>
                    <a:pt x="69833" y="24599"/>
                    <a:pt x="58226" y="33804"/>
                  </a:cubicBezTo>
                  <a:lnTo>
                    <a:pt x="12483" y="33804"/>
                  </a:lnTo>
                  <a:cubicBezTo>
                    <a:pt x="4138" y="30017"/>
                    <a:pt x="0" y="12028"/>
                    <a:pt x="3963" y="1"/>
                  </a:cubicBezTo>
                  <a:close/>
                </a:path>
              </a:pathLst>
            </a:custGeom>
            <a:noFill/>
            <a:ln cap="flat" cmpd="sng" w="19050">
              <a:solidFill>
                <a:schemeClr val="dk2"/>
              </a:solidFill>
              <a:prstDash val="solid"/>
              <a:miter lim="17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2" name="Google Shape;1892;p250"/>
          <p:cNvSpPr txBox="1"/>
          <p:nvPr>
            <p:ph type="title"/>
          </p:nvPr>
        </p:nvSpPr>
        <p:spPr>
          <a:xfrm>
            <a:off x="2309700" y="1677725"/>
            <a:ext cx="6834300" cy="214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900"/>
              <a:t>METHODS</a:t>
            </a:r>
            <a:r>
              <a:rPr lang="en" sz="3900"/>
              <a:t> </a:t>
            </a:r>
            <a:endParaRPr sz="3900"/>
          </a:p>
          <a:p>
            <a:pPr indent="0" lvl="0" marL="0" rtl="0" algn="r">
              <a:spcBef>
                <a:spcPts val="0"/>
              </a:spcBef>
              <a:spcAft>
                <a:spcPts val="0"/>
              </a:spcAft>
              <a:buNone/>
            </a:pPr>
            <a:r>
              <a:t/>
            </a:r>
            <a:endParaRPr sz="3900">
              <a:solidFill>
                <a:schemeClr val="lt2"/>
              </a:solidFill>
            </a:endParaRPr>
          </a:p>
        </p:txBody>
      </p:sp>
      <p:sp>
        <p:nvSpPr>
          <p:cNvPr id="1893" name="Google Shape;1893;p250"/>
          <p:cNvSpPr txBox="1"/>
          <p:nvPr>
            <p:ph idx="2" type="title"/>
          </p:nvPr>
        </p:nvSpPr>
        <p:spPr>
          <a:xfrm>
            <a:off x="6985175" y="663910"/>
            <a:ext cx="1536900" cy="109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251"/>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5B5B"/>
                </a:solidFill>
                <a:latin typeface="Spartan"/>
                <a:ea typeface="Spartan"/>
                <a:cs typeface="Spartan"/>
                <a:sym typeface="Spartan"/>
              </a:rPr>
              <a:t>ROADMAP</a:t>
            </a:r>
            <a:endParaRPr b="1">
              <a:solidFill>
                <a:srgbClr val="FF5B5B"/>
              </a:solidFill>
              <a:latin typeface="Spartan"/>
              <a:ea typeface="Spartan"/>
              <a:cs typeface="Spartan"/>
              <a:sym typeface="Spartan"/>
            </a:endParaRPr>
          </a:p>
        </p:txBody>
      </p:sp>
      <p:sp>
        <p:nvSpPr>
          <p:cNvPr id="1899" name="Google Shape;1899;p251"/>
          <p:cNvSpPr/>
          <p:nvPr/>
        </p:nvSpPr>
        <p:spPr>
          <a:xfrm>
            <a:off x="0" y="1652372"/>
            <a:ext cx="9144000" cy="3553248"/>
          </a:xfrm>
          <a:custGeom>
            <a:rect b="b" l="l" r="r" t="t"/>
            <a:pathLst>
              <a:path extrusionOk="0" h="111039" w="285750">
                <a:moveTo>
                  <a:pt x="142875" y="1"/>
                </a:moveTo>
                <a:lnTo>
                  <a:pt x="0" y="42256"/>
                </a:lnTo>
                <a:lnTo>
                  <a:pt x="0" y="111038"/>
                </a:lnTo>
                <a:lnTo>
                  <a:pt x="285750" y="111038"/>
                </a:lnTo>
                <a:lnTo>
                  <a:pt x="285750" y="42256"/>
                </a:lnTo>
                <a:lnTo>
                  <a:pt x="1428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grpSp>
        <p:nvGrpSpPr>
          <p:cNvPr id="1900" name="Google Shape;1900;p251"/>
          <p:cNvGrpSpPr/>
          <p:nvPr/>
        </p:nvGrpSpPr>
        <p:grpSpPr>
          <a:xfrm>
            <a:off x="2936352" y="1652372"/>
            <a:ext cx="3601632" cy="3553248"/>
            <a:chOff x="2936352" y="1652372"/>
            <a:chExt cx="3601632" cy="3553248"/>
          </a:xfrm>
        </p:grpSpPr>
        <p:sp>
          <p:nvSpPr>
            <p:cNvPr id="1901" name="Google Shape;1901;p251"/>
            <p:cNvSpPr/>
            <p:nvPr/>
          </p:nvSpPr>
          <p:spPr>
            <a:xfrm>
              <a:off x="2936352" y="1652372"/>
              <a:ext cx="3601632" cy="3553248"/>
            </a:xfrm>
            <a:custGeom>
              <a:rect b="b" l="l" r="r" t="t"/>
              <a:pathLst>
                <a:path extrusionOk="0" h="111039" w="112551">
                  <a:moveTo>
                    <a:pt x="51114" y="1"/>
                  </a:moveTo>
                  <a:lnTo>
                    <a:pt x="46161" y="1477"/>
                  </a:lnTo>
                  <a:lnTo>
                    <a:pt x="46161" y="16836"/>
                  </a:lnTo>
                  <a:cubicBezTo>
                    <a:pt x="46161" y="22956"/>
                    <a:pt x="51697" y="27933"/>
                    <a:pt x="58472" y="27933"/>
                  </a:cubicBezTo>
                  <a:lnTo>
                    <a:pt x="60401" y="27933"/>
                  </a:lnTo>
                  <a:cubicBezTo>
                    <a:pt x="61818" y="27933"/>
                    <a:pt x="62877" y="28826"/>
                    <a:pt x="62877" y="29635"/>
                  </a:cubicBezTo>
                  <a:cubicBezTo>
                    <a:pt x="62877" y="30397"/>
                    <a:pt x="61913" y="31255"/>
                    <a:pt x="60579" y="31326"/>
                  </a:cubicBezTo>
                  <a:cubicBezTo>
                    <a:pt x="60508" y="31326"/>
                    <a:pt x="60472" y="31302"/>
                    <a:pt x="60401" y="31302"/>
                  </a:cubicBezTo>
                  <a:lnTo>
                    <a:pt x="31838" y="31302"/>
                  </a:lnTo>
                  <a:cubicBezTo>
                    <a:pt x="24444" y="31302"/>
                    <a:pt x="18419" y="36720"/>
                    <a:pt x="18419" y="43375"/>
                  </a:cubicBezTo>
                  <a:cubicBezTo>
                    <a:pt x="18419" y="50007"/>
                    <a:pt x="24444" y="55424"/>
                    <a:pt x="31838" y="55424"/>
                  </a:cubicBezTo>
                  <a:lnTo>
                    <a:pt x="74796" y="55424"/>
                  </a:lnTo>
                  <a:cubicBezTo>
                    <a:pt x="78094" y="55424"/>
                    <a:pt x="80915" y="57639"/>
                    <a:pt x="80915" y="60270"/>
                  </a:cubicBezTo>
                  <a:cubicBezTo>
                    <a:pt x="80915" y="62890"/>
                    <a:pt x="78094" y="65104"/>
                    <a:pt x="74796" y="65104"/>
                  </a:cubicBezTo>
                  <a:lnTo>
                    <a:pt x="18574" y="65104"/>
                  </a:lnTo>
                  <a:cubicBezTo>
                    <a:pt x="8323" y="65104"/>
                    <a:pt x="0" y="72498"/>
                    <a:pt x="0" y="81606"/>
                  </a:cubicBezTo>
                  <a:cubicBezTo>
                    <a:pt x="0" y="90714"/>
                    <a:pt x="8323" y="98108"/>
                    <a:pt x="18574" y="98108"/>
                  </a:cubicBezTo>
                  <a:lnTo>
                    <a:pt x="86309" y="98108"/>
                  </a:lnTo>
                  <a:cubicBezTo>
                    <a:pt x="94893" y="98108"/>
                    <a:pt x="101954" y="103978"/>
                    <a:pt x="102680" y="111038"/>
                  </a:cubicBezTo>
                  <a:lnTo>
                    <a:pt x="112550" y="111038"/>
                  </a:lnTo>
                  <a:cubicBezTo>
                    <a:pt x="111848" y="98787"/>
                    <a:pt x="100334" y="88738"/>
                    <a:pt x="86309" y="88738"/>
                  </a:cubicBezTo>
                  <a:lnTo>
                    <a:pt x="18574" y="88714"/>
                  </a:lnTo>
                  <a:cubicBezTo>
                    <a:pt x="13836" y="88714"/>
                    <a:pt x="9823" y="85476"/>
                    <a:pt x="9823" y="81606"/>
                  </a:cubicBezTo>
                  <a:cubicBezTo>
                    <a:pt x="9823" y="77760"/>
                    <a:pt x="13836" y="74498"/>
                    <a:pt x="18574" y="74498"/>
                  </a:cubicBezTo>
                  <a:lnTo>
                    <a:pt x="74796" y="74498"/>
                  </a:lnTo>
                  <a:cubicBezTo>
                    <a:pt x="83582" y="74498"/>
                    <a:pt x="90738" y="68116"/>
                    <a:pt x="90738" y="60270"/>
                  </a:cubicBezTo>
                  <a:cubicBezTo>
                    <a:pt x="90738" y="52412"/>
                    <a:pt x="83582" y="46030"/>
                    <a:pt x="74796" y="46030"/>
                  </a:cubicBezTo>
                  <a:lnTo>
                    <a:pt x="31838" y="46030"/>
                  </a:lnTo>
                  <a:cubicBezTo>
                    <a:pt x="29909" y="46030"/>
                    <a:pt x="28266" y="44816"/>
                    <a:pt x="28266" y="43375"/>
                  </a:cubicBezTo>
                  <a:cubicBezTo>
                    <a:pt x="28266" y="41911"/>
                    <a:pt x="29909" y="40696"/>
                    <a:pt x="31838" y="40696"/>
                  </a:cubicBezTo>
                  <a:lnTo>
                    <a:pt x="60401" y="40696"/>
                  </a:lnTo>
                  <a:cubicBezTo>
                    <a:pt x="67187" y="40696"/>
                    <a:pt x="72700" y="35731"/>
                    <a:pt x="72700" y="29635"/>
                  </a:cubicBezTo>
                  <a:cubicBezTo>
                    <a:pt x="72700" y="23516"/>
                    <a:pt x="67187" y="18551"/>
                    <a:pt x="60401" y="18551"/>
                  </a:cubicBezTo>
                  <a:lnTo>
                    <a:pt x="58472" y="18551"/>
                  </a:lnTo>
                  <a:cubicBezTo>
                    <a:pt x="57067" y="18551"/>
                    <a:pt x="56019" y="17646"/>
                    <a:pt x="56019" y="16836"/>
                  </a:cubicBezTo>
                  <a:cubicBezTo>
                    <a:pt x="56019" y="16622"/>
                    <a:pt x="55996" y="16372"/>
                    <a:pt x="55948" y="16146"/>
                  </a:cubicBezTo>
                  <a:lnTo>
                    <a:pt x="55948" y="1430"/>
                  </a:lnTo>
                  <a:lnTo>
                    <a:pt x="511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02" name="Google Shape;1902;p251"/>
            <p:cNvSpPr/>
            <p:nvPr/>
          </p:nvSpPr>
          <p:spPr>
            <a:xfrm>
              <a:off x="2936352" y="1675636"/>
              <a:ext cx="3601632" cy="3529984"/>
            </a:xfrm>
            <a:custGeom>
              <a:rect b="b" l="l" r="r" t="t"/>
              <a:pathLst>
                <a:path extrusionOk="0" h="110312" w="112551">
                  <a:moveTo>
                    <a:pt x="48638" y="0"/>
                  </a:moveTo>
                  <a:lnTo>
                    <a:pt x="46161" y="750"/>
                  </a:lnTo>
                  <a:lnTo>
                    <a:pt x="46161" y="16109"/>
                  </a:lnTo>
                  <a:cubicBezTo>
                    <a:pt x="46161" y="22229"/>
                    <a:pt x="51697" y="27206"/>
                    <a:pt x="58472" y="27206"/>
                  </a:cubicBezTo>
                  <a:lnTo>
                    <a:pt x="60401" y="27206"/>
                  </a:lnTo>
                  <a:cubicBezTo>
                    <a:pt x="61818" y="27206"/>
                    <a:pt x="62877" y="28099"/>
                    <a:pt x="62877" y="28885"/>
                  </a:cubicBezTo>
                  <a:cubicBezTo>
                    <a:pt x="62877" y="29670"/>
                    <a:pt x="61913" y="30528"/>
                    <a:pt x="60579" y="30599"/>
                  </a:cubicBezTo>
                  <a:cubicBezTo>
                    <a:pt x="60508" y="30575"/>
                    <a:pt x="60472" y="30575"/>
                    <a:pt x="60401" y="30575"/>
                  </a:cubicBezTo>
                  <a:lnTo>
                    <a:pt x="31838" y="30575"/>
                  </a:lnTo>
                  <a:cubicBezTo>
                    <a:pt x="24444" y="30575"/>
                    <a:pt x="18419" y="35993"/>
                    <a:pt x="18419" y="42648"/>
                  </a:cubicBezTo>
                  <a:cubicBezTo>
                    <a:pt x="18419" y="49280"/>
                    <a:pt x="24444" y="54697"/>
                    <a:pt x="31838" y="54697"/>
                  </a:cubicBezTo>
                  <a:lnTo>
                    <a:pt x="74796" y="54697"/>
                  </a:lnTo>
                  <a:cubicBezTo>
                    <a:pt x="78094" y="54697"/>
                    <a:pt x="80915" y="56912"/>
                    <a:pt x="80915" y="59543"/>
                  </a:cubicBezTo>
                  <a:cubicBezTo>
                    <a:pt x="80915" y="62163"/>
                    <a:pt x="78094" y="64377"/>
                    <a:pt x="74796" y="64377"/>
                  </a:cubicBezTo>
                  <a:lnTo>
                    <a:pt x="18574" y="64377"/>
                  </a:lnTo>
                  <a:cubicBezTo>
                    <a:pt x="8323" y="64377"/>
                    <a:pt x="0" y="71771"/>
                    <a:pt x="0" y="80879"/>
                  </a:cubicBezTo>
                  <a:cubicBezTo>
                    <a:pt x="0" y="89987"/>
                    <a:pt x="8323" y="97381"/>
                    <a:pt x="18574" y="97381"/>
                  </a:cubicBezTo>
                  <a:lnTo>
                    <a:pt x="86309" y="97381"/>
                  </a:lnTo>
                  <a:cubicBezTo>
                    <a:pt x="94893" y="97381"/>
                    <a:pt x="101954" y="103251"/>
                    <a:pt x="102680" y="110311"/>
                  </a:cubicBezTo>
                  <a:lnTo>
                    <a:pt x="104252" y="110311"/>
                  </a:lnTo>
                  <a:cubicBezTo>
                    <a:pt x="103918" y="101477"/>
                    <a:pt x="94989" y="95988"/>
                    <a:pt x="86309" y="95988"/>
                  </a:cubicBezTo>
                  <a:lnTo>
                    <a:pt x="18574" y="95988"/>
                  </a:lnTo>
                  <a:cubicBezTo>
                    <a:pt x="9109" y="95988"/>
                    <a:pt x="1394" y="89202"/>
                    <a:pt x="1394" y="80879"/>
                  </a:cubicBezTo>
                  <a:cubicBezTo>
                    <a:pt x="1394" y="72557"/>
                    <a:pt x="9109" y="65794"/>
                    <a:pt x="18574" y="65794"/>
                  </a:cubicBezTo>
                  <a:lnTo>
                    <a:pt x="74796" y="65794"/>
                  </a:lnTo>
                  <a:cubicBezTo>
                    <a:pt x="78867" y="65794"/>
                    <a:pt x="82308" y="62936"/>
                    <a:pt x="82308" y="59543"/>
                  </a:cubicBezTo>
                  <a:cubicBezTo>
                    <a:pt x="82308" y="56138"/>
                    <a:pt x="78867" y="53281"/>
                    <a:pt x="74796" y="53281"/>
                  </a:cubicBezTo>
                  <a:lnTo>
                    <a:pt x="31838" y="53281"/>
                  </a:lnTo>
                  <a:cubicBezTo>
                    <a:pt x="25230" y="53281"/>
                    <a:pt x="19836" y="48518"/>
                    <a:pt x="19836" y="42648"/>
                  </a:cubicBezTo>
                  <a:cubicBezTo>
                    <a:pt x="19836" y="36755"/>
                    <a:pt x="25230" y="31992"/>
                    <a:pt x="31838" y="31992"/>
                  </a:cubicBezTo>
                  <a:lnTo>
                    <a:pt x="60651" y="31992"/>
                  </a:lnTo>
                  <a:cubicBezTo>
                    <a:pt x="62651" y="31873"/>
                    <a:pt x="64270" y="30504"/>
                    <a:pt x="64270" y="28885"/>
                  </a:cubicBezTo>
                  <a:cubicBezTo>
                    <a:pt x="64270" y="27218"/>
                    <a:pt x="62496" y="25801"/>
                    <a:pt x="60401" y="25801"/>
                  </a:cubicBezTo>
                  <a:lnTo>
                    <a:pt x="58472" y="25801"/>
                  </a:lnTo>
                  <a:cubicBezTo>
                    <a:pt x="52459" y="25801"/>
                    <a:pt x="47578" y="21467"/>
                    <a:pt x="47578" y="16109"/>
                  </a:cubicBezTo>
                  <a:lnTo>
                    <a:pt x="48638" y="0"/>
                  </a:lnTo>
                  <a:close/>
                  <a:moveTo>
                    <a:pt x="53638" y="24"/>
                  </a:moveTo>
                  <a:lnTo>
                    <a:pt x="54555" y="15419"/>
                  </a:lnTo>
                  <a:lnTo>
                    <a:pt x="54555" y="15526"/>
                  </a:lnTo>
                  <a:lnTo>
                    <a:pt x="54555" y="15645"/>
                  </a:lnTo>
                  <a:cubicBezTo>
                    <a:pt x="54603" y="15824"/>
                    <a:pt x="54603" y="15978"/>
                    <a:pt x="54603" y="16109"/>
                  </a:cubicBezTo>
                  <a:cubicBezTo>
                    <a:pt x="54603" y="17800"/>
                    <a:pt x="56377" y="19217"/>
                    <a:pt x="58472" y="19217"/>
                  </a:cubicBezTo>
                  <a:lnTo>
                    <a:pt x="60401" y="19217"/>
                  </a:lnTo>
                  <a:cubicBezTo>
                    <a:pt x="66402" y="19217"/>
                    <a:pt x="71307" y="23563"/>
                    <a:pt x="71307" y="28908"/>
                  </a:cubicBezTo>
                  <a:cubicBezTo>
                    <a:pt x="71307" y="34242"/>
                    <a:pt x="66402" y="38576"/>
                    <a:pt x="60401" y="38576"/>
                  </a:cubicBezTo>
                  <a:lnTo>
                    <a:pt x="31838" y="38576"/>
                  </a:lnTo>
                  <a:cubicBezTo>
                    <a:pt x="29099" y="38576"/>
                    <a:pt x="26849" y="40398"/>
                    <a:pt x="26849" y="42648"/>
                  </a:cubicBezTo>
                  <a:cubicBezTo>
                    <a:pt x="26849" y="44875"/>
                    <a:pt x="29099" y="46720"/>
                    <a:pt x="31838" y="46720"/>
                  </a:cubicBezTo>
                  <a:lnTo>
                    <a:pt x="74796" y="46720"/>
                  </a:lnTo>
                  <a:cubicBezTo>
                    <a:pt x="82820" y="46720"/>
                    <a:pt x="89345" y="52459"/>
                    <a:pt x="89345" y="59543"/>
                  </a:cubicBezTo>
                  <a:cubicBezTo>
                    <a:pt x="89345" y="66604"/>
                    <a:pt x="82820" y="72354"/>
                    <a:pt x="74796" y="72354"/>
                  </a:cubicBezTo>
                  <a:lnTo>
                    <a:pt x="18574" y="72354"/>
                  </a:lnTo>
                  <a:cubicBezTo>
                    <a:pt x="13062" y="72354"/>
                    <a:pt x="8430" y="76271"/>
                    <a:pt x="8430" y="80879"/>
                  </a:cubicBezTo>
                  <a:cubicBezTo>
                    <a:pt x="8430" y="85487"/>
                    <a:pt x="13062" y="89404"/>
                    <a:pt x="18574" y="89404"/>
                  </a:cubicBezTo>
                  <a:lnTo>
                    <a:pt x="86309" y="89404"/>
                  </a:lnTo>
                  <a:cubicBezTo>
                    <a:pt x="92738" y="89404"/>
                    <a:pt x="98858" y="91559"/>
                    <a:pt x="103537" y="95500"/>
                  </a:cubicBezTo>
                  <a:cubicBezTo>
                    <a:pt x="107716" y="99024"/>
                    <a:pt x="110550" y="103703"/>
                    <a:pt x="111157" y="110311"/>
                  </a:cubicBezTo>
                  <a:lnTo>
                    <a:pt x="112550" y="110311"/>
                  </a:lnTo>
                  <a:cubicBezTo>
                    <a:pt x="111848" y="98060"/>
                    <a:pt x="100334" y="88011"/>
                    <a:pt x="86309" y="88011"/>
                  </a:cubicBezTo>
                  <a:lnTo>
                    <a:pt x="18574" y="87987"/>
                  </a:lnTo>
                  <a:cubicBezTo>
                    <a:pt x="13836" y="87987"/>
                    <a:pt x="9823" y="84749"/>
                    <a:pt x="9823" y="80879"/>
                  </a:cubicBezTo>
                  <a:cubicBezTo>
                    <a:pt x="9823" y="77033"/>
                    <a:pt x="13836" y="73771"/>
                    <a:pt x="18574" y="73771"/>
                  </a:cubicBezTo>
                  <a:lnTo>
                    <a:pt x="74796" y="73771"/>
                  </a:lnTo>
                  <a:cubicBezTo>
                    <a:pt x="83582" y="73771"/>
                    <a:pt x="90738" y="67389"/>
                    <a:pt x="90738" y="59543"/>
                  </a:cubicBezTo>
                  <a:cubicBezTo>
                    <a:pt x="90738" y="51685"/>
                    <a:pt x="83582" y="45303"/>
                    <a:pt x="74796" y="45303"/>
                  </a:cubicBezTo>
                  <a:lnTo>
                    <a:pt x="31838" y="45303"/>
                  </a:lnTo>
                  <a:cubicBezTo>
                    <a:pt x="29909" y="45303"/>
                    <a:pt x="28266" y="44089"/>
                    <a:pt x="28266" y="42648"/>
                  </a:cubicBezTo>
                  <a:cubicBezTo>
                    <a:pt x="28266" y="41184"/>
                    <a:pt x="29909" y="39969"/>
                    <a:pt x="31838" y="39969"/>
                  </a:cubicBezTo>
                  <a:lnTo>
                    <a:pt x="60401" y="39969"/>
                  </a:lnTo>
                  <a:cubicBezTo>
                    <a:pt x="67187" y="39969"/>
                    <a:pt x="72700" y="35004"/>
                    <a:pt x="72700" y="28908"/>
                  </a:cubicBezTo>
                  <a:cubicBezTo>
                    <a:pt x="72700" y="22789"/>
                    <a:pt x="67187" y="17824"/>
                    <a:pt x="60401" y="17824"/>
                  </a:cubicBezTo>
                  <a:lnTo>
                    <a:pt x="58472" y="17824"/>
                  </a:lnTo>
                  <a:cubicBezTo>
                    <a:pt x="57067" y="17824"/>
                    <a:pt x="56019" y="16919"/>
                    <a:pt x="56019" y="16109"/>
                  </a:cubicBezTo>
                  <a:cubicBezTo>
                    <a:pt x="56019" y="15895"/>
                    <a:pt x="55996" y="15645"/>
                    <a:pt x="55948" y="15419"/>
                  </a:cubicBezTo>
                  <a:lnTo>
                    <a:pt x="55948" y="703"/>
                  </a:lnTo>
                  <a:lnTo>
                    <a:pt x="53638" y="24"/>
                  </a:lnTo>
                  <a:close/>
                </a:path>
              </a:pathLst>
            </a:custGeom>
            <a:solidFill>
              <a:schemeClr val="dk2"/>
            </a:solidFill>
            <a:ln>
              <a:noFill/>
            </a:ln>
            <a:effectLst>
              <a:outerShdw blurRad="57150" rotWithShape="0" algn="bl" dir="5400000" dist="19050">
                <a:srgbClr val="155B54">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grpSp>
          <p:nvGrpSpPr>
            <p:cNvPr id="1903" name="Google Shape;1903;p251"/>
            <p:cNvGrpSpPr/>
            <p:nvPr/>
          </p:nvGrpSpPr>
          <p:grpSpPr>
            <a:xfrm>
              <a:off x="3071232" y="1725908"/>
              <a:ext cx="3289568" cy="3329600"/>
              <a:chOff x="3071232" y="1725908"/>
              <a:chExt cx="3289568" cy="3329600"/>
            </a:xfrm>
          </p:grpSpPr>
          <p:sp>
            <p:nvSpPr>
              <p:cNvPr id="1904" name="Google Shape;1904;p251"/>
              <p:cNvSpPr/>
              <p:nvPr/>
            </p:nvSpPr>
            <p:spPr>
              <a:xfrm>
                <a:off x="3662528" y="3020564"/>
                <a:ext cx="52224" cy="98304"/>
              </a:xfrm>
              <a:custGeom>
                <a:rect b="b" l="l" r="r" t="t"/>
                <a:pathLst>
                  <a:path extrusionOk="0" h="3072" w="1632">
                    <a:moveTo>
                      <a:pt x="668" y="0"/>
                    </a:moveTo>
                    <a:cubicBezTo>
                      <a:pt x="275" y="0"/>
                      <a:pt x="1" y="322"/>
                      <a:pt x="1" y="714"/>
                    </a:cubicBezTo>
                    <a:lnTo>
                      <a:pt x="1" y="738"/>
                    </a:lnTo>
                    <a:cubicBezTo>
                      <a:pt x="1" y="1346"/>
                      <a:pt x="48" y="1953"/>
                      <a:pt x="191" y="2536"/>
                    </a:cubicBezTo>
                    <a:cubicBezTo>
                      <a:pt x="275" y="2858"/>
                      <a:pt x="548" y="3072"/>
                      <a:pt x="870" y="3072"/>
                    </a:cubicBezTo>
                    <a:cubicBezTo>
                      <a:pt x="929" y="3072"/>
                      <a:pt x="977" y="3060"/>
                      <a:pt x="1037" y="3048"/>
                    </a:cubicBezTo>
                    <a:cubicBezTo>
                      <a:pt x="1418" y="2953"/>
                      <a:pt x="1632" y="2560"/>
                      <a:pt x="1537" y="2179"/>
                    </a:cubicBezTo>
                    <a:cubicBezTo>
                      <a:pt x="1406" y="1715"/>
                      <a:pt x="1334" y="1226"/>
                      <a:pt x="1334" y="738"/>
                    </a:cubicBezTo>
                    <a:lnTo>
                      <a:pt x="1334" y="714"/>
                    </a:lnTo>
                    <a:cubicBezTo>
                      <a:pt x="1334" y="322"/>
                      <a:pt x="1060" y="0"/>
                      <a:pt x="6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05" name="Google Shape;1905;p251"/>
              <p:cNvSpPr/>
              <p:nvPr/>
            </p:nvSpPr>
            <p:spPr>
              <a:xfrm>
                <a:off x="3852288" y="2785012"/>
                <a:ext cx="100992" cy="54208"/>
              </a:xfrm>
              <a:custGeom>
                <a:rect b="b" l="l" r="r" t="t"/>
                <a:pathLst>
                  <a:path extrusionOk="0" h="1694" w="3156">
                    <a:moveTo>
                      <a:pt x="2424" y="0"/>
                    </a:moveTo>
                    <a:cubicBezTo>
                      <a:pt x="2402" y="0"/>
                      <a:pt x="2380" y="1"/>
                      <a:pt x="2358" y="3"/>
                    </a:cubicBezTo>
                    <a:cubicBezTo>
                      <a:pt x="1762" y="51"/>
                      <a:pt x="1179" y="146"/>
                      <a:pt x="595" y="301"/>
                    </a:cubicBezTo>
                    <a:cubicBezTo>
                      <a:pt x="226" y="396"/>
                      <a:pt x="0" y="789"/>
                      <a:pt x="95" y="1170"/>
                    </a:cubicBezTo>
                    <a:cubicBezTo>
                      <a:pt x="179" y="1479"/>
                      <a:pt x="464" y="1694"/>
                      <a:pt x="786" y="1694"/>
                    </a:cubicBezTo>
                    <a:cubicBezTo>
                      <a:pt x="845" y="1694"/>
                      <a:pt x="905" y="1694"/>
                      <a:pt x="965" y="1670"/>
                    </a:cubicBezTo>
                    <a:cubicBezTo>
                      <a:pt x="1453" y="1539"/>
                      <a:pt x="1965" y="1456"/>
                      <a:pt x="2477" y="1408"/>
                    </a:cubicBezTo>
                    <a:cubicBezTo>
                      <a:pt x="2870" y="1384"/>
                      <a:pt x="3155" y="1039"/>
                      <a:pt x="3120" y="646"/>
                    </a:cubicBezTo>
                    <a:cubicBezTo>
                      <a:pt x="3097" y="275"/>
                      <a:pt x="2789" y="0"/>
                      <a:pt x="24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06" name="Google Shape;1906;p251"/>
              <p:cNvSpPr/>
              <p:nvPr/>
            </p:nvSpPr>
            <p:spPr>
              <a:xfrm>
                <a:off x="4327008" y="3876660"/>
                <a:ext cx="98688" cy="43072"/>
              </a:xfrm>
              <a:custGeom>
                <a:rect b="b" l="l" r="r" t="t"/>
                <a:pathLst>
                  <a:path extrusionOk="0" h="1346" w="3084">
                    <a:moveTo>
                      <a:pt x="715" y="0"/>
                    </a:moveTo>
                    <a:cubicBezTo>
                      <a:pt x="322" y="0"/>
                      <a:pt x="0" y="286"/>
                      <a:pt x="0" y="679"/>
                    </a:cubicBezTo>
                    <a:cubicBezTo>
                      <a:pt x="0" y="1072"/>
                      <a:pt x="322" y="1346"/>
                      <a:pt x="715" y="1346"/>
                    </a:cubicBezTo>
                    <a:lnTo>
                      <a:pt x="2382" y="1346"/>
                    </a:lnTo>
                    <a:cubicBezTo>
                      <a:pt x="2763" y="1346"/>
                      <a:pt x="3084" y="1072"/>
                      <a:pt x="3084" y="679"/>
                    </a:cubicBezTo>
                    <a:cubicBezTo>
                      <a:pt x="3084" y="286"/>
                      <a:pt x="2763" y="0"/>
                      <a:pt x="23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07" name="Google Shape;1907;p251"/>
              <p:cNvSpPr/>
              <p:nvPr/>
            </p:nvSpPr>
            <p:spPr>
              <a:xfrm>
                <a:off x="3904096" y="3257428"/>
                <a:ext cx="99456" cy="47776"/>
              </a:xfrm>
              <a:custGeom>
                <a:rect b="b" l="l" r="r" t="t"/>
                <a:pathLst>
                  <a:path extrusionOk="0" h="1493" w="3108">
                    <a:moveTo>
                      <a:pt x="746" y="1"/>
                    </a:moveTo>
                    <a:cubicBezTo>
                      <a:pt x="380" y="1"/>
                      <a:pt x="70" y="287"/>
                      <a:pt x="36" y="659"/>
                    </a:cubicBezTo>
                    <a:cubicBezTo>
                      <a:pt x="0" y="1052"/>
                      <a:pt x="286" y="1409"/>
                      <a:pt x="679" y="1444"/>
                    </a:cubicBezTo>
                    <a:cubicBezTo>
                      <a:pt x="989" y="1468"/>
                      <a:pt x="1298" y="1492"/>
                      <a:pt x="1596" y="1492"/>
                    </a:cubicBezTo>
                    <a:lnTo>
                      <a:pt x="2405" y="1492"/>
                    </a:lnTo>
                    <a:cubicBezTo>
                      <a:pt x="2798" y="1492"/>
                      <a:pt x="3108" y="1147"/>
                      <a:pt x="3108" y="754"/>
                    </a:cubicBezTo>
                    <a:cubicBezTo>
                      <a:pt x="3108" y="361"/>
                      <a:pt x="2798" y="4"/>
                      <a:pt x="2405" y="4"/>
                    </a:cubicBezTo>
                    <a:lnTo>
                      <a:pt x="1596" y="4"/>
                    </a:lnTo>
                    <a:cubicBezTo>
                      <a:pt x="1421" y="4"/>
                      <a:pt x="1247" y="14"/>
                      <a:pt x="1072" y="14"/>
                    </a:cubicBezTo>
                    <a:cubicBezTo>
                      <a:pt x="985" y="14"/>
                      <a:pt x="897" y="12"/>
                      <a:pt x="810" y="4"/>
                    </a:cubicBezTo>
                    <a:cubicBezTo>
                      <a:pt x="789" y="2"/>
                      <a:pt x="767" y="1"/>
                      <a:pt x="7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08" name="Google Shape;1908;p251"/>
              <p:cNvSpPr/>
              <p:nvPr/>
            </p:nvSpPr>
            <p:spPr>
              <a:xfrm>
                <a:off x="3733792" y="3185780"/>
                <a:ext cx="93760" cy="77120"/>
              </a:xfrm>
              <a:custGeom>
                <a:rect b="b" l="l" r="r" t="t"/>
                <a:pathLst>
                  <a:path extrusionOk="0" h="2410" w="2930">
                    <a:moveTo>
                      <a:pt x="789" y="1"/>
                    </a:moveTo>
                    <a:cubicBezTo>
                      <a:pt x="595" y="1"/>
                      <a:pt x="402" y="78"/>
                      <a:pt x="262" y="231"/>
                    </a:cubicBezTo>
                    <a:cubicBezTo>
                      <a:pt x="0" y="516"/>
                      <a:pt x="24" y="969"/>
                      <a:pt x="310" y="1231"/>
                    </a:cubicBezTo>
                    <a:cubicBezTo>
                      <a:pt x="750" y="1636"/>
                      <a:pt x="1239" y="1993"/>
                      <a:pt x="1750" y="2314"/>
                    </a:cubicBezTo>
                    <a:cubicBezTo>
                      <a:pt x="1870" y="2374"/>
                      <a:pt x="1989" y="2409"/>
                      <a:pt x="2120" y="2409"/>
                    </a:cubicBezTo>
                    <a:cubicBezTo>
                      <a:pt x="2358" y="2409"/>
                      <a:pt x="2596" y="2290"/>
                      <a:pt x="2727" y="2064"/>
                    </a:cubicBezTo>
                    <a:cubicBezTo>
                      <a:pt x="2929" y="1731"/>
                      <a:pt x="2822" y="1302"/>
                      <a:pt x="2489" y="1100"/>
                    </a:cubicBezTo>
                    <a:cubicBezTo>
                      <a:pt x="2048" y="826"/>
                      <a:pt x="1631" y="528"/>
                      <a:pt x="1262" y="183"/>
                    </a:cubicBezTo>
                    <a:cubicBezTo>
                      <a:pt x="1129" y="61"/>
                      <a:pt x="959"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09" name="Google Shape;1909;p251"/>
              <p:cNvSpPr/>
              <p:nvPr/>
            </p:nvSpPr>
            <p:spPr>
              <a:xfrm>
                <a:off x="3699104" y="2856244"/>
                <a:ext cx="86528" cy="85088"/>
              </a:xfrm>
              <a:custGeom>
                <a:rect b="b" l="l" r="r" t="t"/>
                <a:pathLst>
                  <a:path extrusionOk="0" h="2659" w="2704">
                    <a:moveTo>
                      <a:pt x="1910" y="1"/>
                    </a:moveTo>
                    <a:cubicBezTo>
                      <a:pt x="1742" y="1"/>
                      <a:pt x="1574" y="61"/>
                      <a:pt x="1441" y="182"/>
                    </a:cubicBezTo>
                    <a:cubicBezTo>
                      <a:pt x="989" y="599"/>
                      <a:pt x="572" y="1051"/>
                      <a:pt x="227" y="1528"/>
                    </a:cubicBezTo>
                    <a:cubicBezTo>
                      <a:pt x="1" y="1849"/>
                      <a:pt x="72" y="2290"/>
                      <a:pt x="394" y="2516"/>
                    </a:cubicBezTo>
                    <a:cubicBezTo>
                      <a:pt x="513" y="2611"/>
                      <a:pt x="656" y="2659"/>
                      <a:pt x="799" y="2659"/>
                    </a:cubicBezTo>
                    <a:cubicBezTo>
                      <a:pt x="1025" y="2659"/>
                      <a:pt x="1239" y="2551"/>
                      <a:pt x="1382" y="2361"/>
                    </a:cubicBezTo>
                    <a:cubicBezTo>
                      <a:pt x="1668" y="1956"/>
                      <a:pt x="2001" y="1575"/>
                      <a:pt x="2382" y="1242"/>
                    </a:cubicBezTo>
                    <a:cubicBezTo>
                      <a:pt x="2680" y="980"/>
                      <a:pt x="2704" y="527"/>
                      <a:pt x="2442" y="242"/>
                    </a:cubicBezTo>
                    <a:cubicBezTo>
                      <a:pt x="2301" y="82"/>
                      <a:pt x="2105" y="1"/>
                      <a:pt x="19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10" name="Google Shape;1910;p251"/>
              <p:cNvSpPr/>
              <p:nvPr/>
            </p:nvSpPr>
            <p:spPr>
              <a:xfrm>
                <a:off x="3782176" y="4637908"/>
                <a:ext cx="98336" cy="44608"/>
              </a:xfrm>
              <a:custGeom>
                <a:rect b="b" l="l" r="r" t="t"/>
                <a:pathLst>
                  <a:path extrusionOk="0" h="1394" w="3073">
                    <a:moveTo>
                      <a:pt x="2370" y="0"/>
                    </a:moveTo>
                    <a:lnTo>
                      <a:pt x="703" y="24"/>
                    </a:lnTo>
                    <a:cubicBezTo>
                      <a:pt x="310" y="24"/>
                      <a:pt x="0" y="322"/>
                      <a:pt x="0" y="703"/>
                    </a:cubicBezTo>
                    <a:cubicBezTo>
                      <a:pt x="0" y="1095"/>
                      <a:pt x="310" y="1393"/>
                      <a:pt x="703" y="1393"/>
                    </a:cubicBezTo>
                    <a:lnTo>
                      <a:pt x="2370" y="1369"/>
                    </a:lnTo>
                    <a:cubicBezTo>
                      <a:pt x="2763" y="1369"/>
                      <a:pt x="3072" y="1072"/>
                      <a:pt x="3072" y="691"/>
                    </a:cubicBezTo>
                    <a:cubicBezTo>
                      <a:pt x="3072" y="298"/>
                      <a:pt x="2763" y="0"/>
                      <a:pt x="2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11" name="Google Shape;1911;p251"/>
              <p:cNvSpPr/>
              <p:nvPr/>
            </p:nvSpPr>
            <p:spPr>
              <a:xfrm>
                <a:off x="3952864" y="3876660"/>
                <a:ext cx="98720" cy="43072"/>
              </a:xfrm>
              <a:custGeom>
                <a:rect b="b" l="l" r="r" t="t"/>
                <a:pathLst>
                  <a:path extrusionOk="0" h="1346" w="3085">
                    <a:moveTo>
                      <a:pt x="715" y="0"/>
                    </a:moveTo>
                    <a:cubicBezTo>
                      <a:pt x="322" y="0"/>
                      <a:pt x="0" y="286"/>
                      <a:pt x="0" y="679"/>
                    </a:cubicBezTo>
                    <a:cubicBezTo>
                      <a:pt x="0" y="1072"/>
                      <a:pt x="322" y="1346"/>
                      <a:pt x="715" y="1346"/>
                    </a:cubicBezTo>
                    <a:lnTo>
                      <a:pt x="2370" y="1346"/>
                    </a:lnTo>
                    <a:cubicBezTo>
                      <a:pt x="2763" y="1346"/>
                      <a:pt x="3084" y="1072"/>
                      <a:pt x="3084" y="679"/>
                    </a:cubicBezTo>
                    <a:cubicBezTo>
                      <a:pt x="3084" y="286"/>
                      <a:pt x="2763" y="0"/>
                      <a:pt x="2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12" name="Google Shape;1912;p251"/>
              <p:cNvSpPr/>
              <p:nvPr/>
            </p:nvSpPr>
            <p:spPr>
              <a:xfrm>
                <a:off x="4279392" y="3257524"/>
                <a:ext cx="98688" cy="47680"/>
              </a:xfrm>
              <a:custGeom>
                <a:rect b="b" l="l" r="r" t="t"/>
                <a:pathLst>
                  <a:path extrusionOk="0" h="1490" w="3084">
                    <a:moveTo>
                      <a:pt x="702" y="1"/>
                    </a:moveTo>
                    <a:cubicBezTo>
                      <a:pt x="321" y="1"/>
                      <a:pt x="0" y="358"/>
                      <a:pt x="0" y="751"/>
                    </a:cubicBezTo>
                    <a:cubicBezTo>
                      <a:pt x="0" y="1144"/>
                      <a:pt x="310" y="1489"/>
                      <a:pt x="702" y="1489"/>
                    </a:cubicBezTo>
                    <a:lnTo>
                      <a:pt x="2369" y="1489"/>
                    </a:lnTo>
                    <a:cubicBezTo>
                      <a:pt x="2762" y="1489"/>
                      <a:pt x="3084" y="1144"/>
                      <a:pt x="3084" y="751"/>
                    </a:cubicBezTo>
                    <a:cubicBezTo>
                      <a:pt x="3084" y="358"/>
                      <a:pt x="2762" y="1"/>
                      <a:pt x="2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13" name="Google Shape;1913;p251"/>
              <p:cNvSpPr/>
              <p:nvPr/>
            </p:nvSpPr>
            <p:spPr>
              <a:xfrm>
                <a:off x="4139936" y="3876660"/>
                <a:ext cx="98720" cy="43072"/>
              </a:xfrm>
              <a:custGeom>
                <a:rect b="b" l="l" r="r" t="t"/>
                <a:pathLst>
                  <a:path extrusionOk="0" h="1346" w="3085">
                    <a:moveTo>
                      <a:pt x="715" y="0"/>
                    </a:moveTo>
                    <a:cubicBezTo>
                      <a:pt x="322" y="0"/>
                      <a:pt x="0" y="286"/>
                      <a:pt x="0" y="679"/>
                    </a:cubicBezTo>
                    <a:cubicBezTo>
                      <a:pt x="0" y="1072"/>
                      <a:pt x="322" y="1346"/>
                      <a:pt x="715" y="1346"/>
                    </a:cubicBezTo>
                    <a:lnTo>
                      <a:pt x="2382" y="1346"/>
                    </a:lnTo>
                    <a:cubicBezTo>
                      <a:pt x="2763" y="1346"/>
                      <a:pt x="3084" y="1072"/>
                      <a:pt x="3084" y="679"/>
                    </a:cubicBezTo>
                    <a:cubicBezTo>
                      <a:pt x="3084" y="286"/>
                      <a:pt x="2763" y="0"/>
                      <a:pt x="23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14" name="Google Shape;1914;p251"/>
              <p:cNvSpPr/>
              <p:nvPr/>
            </p:nvSpPr>
            <p:spPr>
              <a:xfrm>
                <a:off x="4156320" y="4637908"/>
                <a:ext cx="98688" cy="44608"/>
              </a:xfrm>
              <a:custGeom>
                <a:rect b="b" l="l" r="r" t="t"/>
                <a:pathLst>
                  <a:path extrusionOk="0" h="1394" w="3084">
                    <a:moveTo>
                      <a:pt x="2370" y="0"/>
                    </a:moveTo>
                    <a:lnTo>
                      <a:pt x="703" y="24"/>
                    </a:lnTo>
                    <a:cubicBezTo>
                      <a:pt x="310" y="24"/>
                      <a:pt x="0" y="322"/>
                      <a:pt x="0" y="714"/>
                    </a:cubicBezTo>
                    <a:cubicBezTo>
                      <a:pt x="0" y="1095"/>
                      <a:pt x="310" y="1393"/>
                      <a:pt x="703" y="1393"/>
                    </a:cubicBezTo>
                    <a:lnTo>
                      <a:pt x="2370" y="1369"/>
                    </a:lnTo>
                    <a:cubicBezTo>
                      <a:pt x="2763" y="1369"/>
                      <a:pt x="3084" y="1072"/>
                      <a:pt x="3084" y="691"/>
                    </a:cubicBezTo>
                    <a:cubicBezTo>
                      <a:pt x="3084" y="298"/>
                      <a:pt x="2763" y="0"/>
                      <a:pt x="2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15" name="Google Shape;1915;p251"/>
              <p:cNvSpPr/>
              <p:nvPr/>
            </p:nvSpPr>
            <p:spPr>
              <a:xfrm>
                <a:off x="4092320" y="3257524"/>
                <a:ext cx="98688" cy="47680"/>
              </a:xfrm>
              <a:custGeom>
                <a:rect b="b" l="l" r="r" t="t"/>
                <a:pathLst>
                  <a:path extrusionOk="0" h="1490" w="3084">
                    <a:moveTo>
                      <a:pt x="703" y="1"/>
                    </a:moveTo>
                    <a:cubicBezTo>
                      <a:pt x="310" y="1"/>
                      <a:pt x="0" y="358"/>
                      <a:pt x="0" y="751"/>
                    </a:cubicBezTo>
                    <a:cubicBezTo>
                      <a:pt x="0" y="1144"/>
                      <a:pt x="310" y="1489"/>
                      <a:pt x="703" y="1489"/>
                    </a:cubicBezTo>
                    <a:lnTo>
                      <a:pt x="2369" y="1489"/>
                    </a:lnTo>
                    <a:cubicBezTo>
                      <a:pt x="2762" y="1489"/>
                      <a:pt x="3084" y="1144"/>
                      <a:pt x="3084" y="751"/>
                    </a:cubicBezTo>
                    <a:cubicBezTo>
                      <a:pt x="3084" y="358"/>
                      <a:pt x="2762" y="1"/>
                      <a:pt x="2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16" name="Google Shape;1916;p251"/>
              <p:cNvSpPr/>
              <p:nvPr/>
            </p:nvSpPr>
            <p:spPr>
              <a:xfrm>
                <a:off x="3969248" y="4637908"/>
                <a:ext cx="98720" cy="44608"/>
              </a:xfrm>
              <a:custGeom>
                <a:rect b="b" l="l" r="r" t="t"/>
                <a:pathLst>
                  <a:path extrusionOk="0" h="1394" w="3085">
                    <a:moveTo>
                      <a:pt x="2370" y="0"/>
                    </a:moveTo>
                    <a:lnTo>
                      <a:pt x="703" y="24"/>
                    </a:lnTo>
                    <a:cubicBezTo>
                      <a:pt x="310" y="24"/>
                      <a:pt x="0" y="322"/>
                      <a:pt x="0" y="714"/>
                    </a:cubicBezTo>
                    <a:cubicBezTo>
                      <a:pt x="0" y="1095"/>
                      <a:pt x="310" y="1393"/>
                      <a:pt x="703" y="1393"/>
                    </a:cubicBezTo>
                    <a:lnTo>
                      <a:pt x="2370" y="1369"/>
                    </a:lnTo>
                    <a:cubicBezTo>
                      <a:pt x="2763" y="1369"/>
                      <a:pt x="3072" y="1072"/>
                      <a:pt x="3072" y="691"/>
                    </a:cubicBezTo>
                    <a:cubicBezTo>
                      <a:pt x="3084" y="298"/>
                      <a:pt x="2763" y="0"/>
                      <a:pt x="2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17" name="Google Shape;1917;p251"/>
              <p:cNvSpPr/>
              <p:nvPr/>
            </p:nvSpPr>
            <p:spPr>
              <a:xfrm>
                <a:off x="3765792" y="3876660"/>
                <a:ext cx="98720" cy="43072"/>
              </a:xfrm>
              <a:custGeom>
                <a:rect b="b" l="l" r="r" t="t"/>
                <a:pathLst>
                  <a:path extrusionOk="0" h="1346" w="3085">
                    <a:moveTo>
                      <a:pt x="715" y="0"/>
                    </a:moveTo>
                    <a:cubicBezTo>
                      <a:pt x="322" y="0"/>
                      <a:pt x="0" y="286"/>
                      <a:pt x="0" y="679"/>
                    </a:cubicBezTo>
                    <a:cubicBezTo>
                      <a:pt x="0" y="1072"/>
                      <a:pt x="322" y="1346"/>
                      <a:pt x="715" y="1346"/>
                    </a:cubicBezTo>
                    <a:lnTo>
                      <a:pt x="2370" y="1346"/>
                    </a:lnTo>
                    <a:cubicBezTo>
                      <a:pt x="2763" y="1346"/>
                      <a:pt x="3084" y="1072"/>
                      <a:pt x="3084" y="679"/>
                    </a:cubicBezTo>
                    <a:cubicBezTo>
                      <a:pt x="3084" y="286"/>
                      <a:pt x="2763" y="0"/>
                      <a:pt x="2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18" name="Google Shape;1918;p251"/>
              <p:cNvSpPr/>
              <p:nvPr/>
            </p:nvSpPr>
            <p:spPr>
              <a:xfrm>
                <a:off x="4040864" y="2786228"/>
                <a:ext cx="98720" cy="42720"/>
              </a:xfrm>
              <a:custGeom>
                <a:rect b="b" l="l" r="r" t="t"/>
                <a:pathLst>
                  <a:path extrusionOk="0" h="1335" w="3085">
                    <a:moveTo>
                      <a:pt x="703" y="1"/>
                    </a:moveTo>
                    <a:cubicBezTo>
                      <a:pt x="322" y="1"/>
                      <a:pt x="1" y="275"/>
                      <a:pt x="1" y="668"/>
                    </a:cubicBezTo>
                    <a:cubicBezTo>
                      <a:pt x="1" y="1060"/>
                      <a:pt x="322" y="1334"/>
                      <a:pt x="703"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19" name="Google Shape;1919;p251"/>
              <p:cNvSpPr/>
              <p:nvPr/>
            </p:nvSpPr>
            <p:spPr>
              <a:xfrm>
                <a:off x="3102080" y="4062612"/>
                <a:ext cx="78528" cy="91456"/>
              </a:xfrm>
              <a:custGeom>
                <a:rect b="b" l="l" r="r" t="t"/>
                <a:pathLst>
                  <a:path extrusionOk="0" h="2858" w="2454">
                    <a:moveTo>
                      <a:pt x="1644" y="0"/>
                    </a:moveTo>
                    <a:cubicBezTo>
                      <a:pt x="1417" y="0"/>
                      <a:pt x="1195" y="108"/>
                      <a:pt x="1060" y="309"/>
                    </a:cubicBezTo>
                    <a:cubicBezTo>
                      <a:pt x="727" y="797"/>
                      <a:pt x="429" y="1321"/>
                      <a:pt x="167" y="1845"/>
                    </a:cubicBezTo>
                    <a:cubicBezTo>
                      <a:pt x="1" y="2190"/>
                      <a:pt x="155" y="2619"/>
                      <a:pt x="501" y="2786"/>
                    </a:cubicBezTo>
                    <a:cubicBezTo>
                      <a:pt x="608" y="2833"/>
                      <a:pt x="703" y="2857"/>
                      <a:pt x="810" y="2857"/>
                    </a:cubicBezTo>
                    <a:cubicBezTo>
                      <a:pt x="1072" y="2857"/>
                      <a:pt x="1322" y="2714"/>
                      <a:pt x="1453" y="2452"/>
                    </a:cubicBezTo>
                    <a:cubicBezTo>
                      <a:pt x="1668" y="2000"/>
                      <a:pt x="1930" y="1536"/>
                      <a:pt x="2227" y="1107"/>
                    </a:cubicBezTo>
                    <a:cubicBezTo>
                      <a:pt x="2453" y="785"/>
                      <a:pt x="2358" y="345"/>
                      <a:pt x="2037" y="119"/>
                    </a:cubicBezTo>
                    <a:cubicBezTo>
                      <a:pt x="1916" y="39"/>
                      <a:pt x="1780" y="0"/>
                      <a:pt x="16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20" name="Google Shape;1920;p251"/>
              <p:cNvSpPr/>
              <p:nvPr/>
            </p:nvSpPr>
            <p:spPr>
              <a:xfrm>
                <a:off x="4227936" y="2786228"/>
                <a:ext cx="98720" cy="42720"/>
              </a:xfrm>
              <a:custGeom>
                <a:rect b="b" l="l" r="r" t="t"/>
                <a:pathLst>
                  <a:path extrusionOk="0" h="1335" w="3085">
                    <a:moveTo>
                      <a:pt x="703" y="1"/>
                    </a:moveTo>
                    <a:cubicBezTo>
                      <a:pt x="322" y="1"/>
                      <a:pt x="1" y="275"/>
                      <a:pt x="1" y="668"/>
                    </a:cubicBezTo>
                    <a:cubicBezTo>
                      <a:pt x="1" y="1060"/>
                      <a:pt x="322" y="1334"/>
                      <a:pt x="703"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21" name="Google Shape;1921;p251"/>
              <p:cNvSpPr/>
              <p:nvPr/>
            </p:nvSpPr>
            <p:spPr>
              <a:xfrm>
                <a:off x="4602080" y="2786228"/>
                <a:ext cx="98720" cy="42720"/>
              </a:xfrm>
              <a:custGeom>
                <a:rect b="b" l="l" r="r" t="t"/>
                <a:pathLst>
                  <a:path extrusionOk="0" h="1335" w="3085">
                    <a:moveTo>
                      <a:pt x="715" y="1"/>
                    </a:moveTo>
                    <a:cubicBezTo>
                      <a:pt x="322" y="1"/>
                      <a:pt x="1" y="275"/>
                      <a:pt x="1" y="668"/>
                    </a:cubicBezTo>
                    <a:cubicBezTo>
                      <a:pt x="1" y="1060"/>
                      <a:pt x="322" y="1334"/>
                      <a:pt x="715"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22" name="Google Shape;1922;p251"/>
              <p:cNvSpPr/>
              <p:nvPr/>
            </p:nvSpPr>
            <p:spPr>
              <a:xfrm>
                <a:off x="5653632" y="3516628"/>
                <a:ext cx="52224" cy="98304"/>
              </a:xfrm>
              <a:custGeom>
                <a:rect b="b" l="l" r="r" t="t"/>
                <a:pathLst>
                  <a:path extrusionOk="0" h="3072" w="1632">
                    <a:moveTo>
                      <a:pt x="770" y="0"/>
                    </a:moveTo>
                    <a:cubicBezTo>
                      <a:pt x="728" y="0"/>
                      <a:pt x="686" y="4"/>
                      <a:pt x="644" y="12"/>
                    </a:cubicBezTo>
                    <a:cubicBezTo>
                      <a:pt x="251" y="95"/>
                      <a:pt x="1" y="464"/>
                      <a:pt x="72" y="845"/>
                    </a:cubicBezTo>
                    <a:cubicBezTo>
                      <a:pt x="168" y="1310"/>
                      <a:pt x="215" y="1798"/>
                      <a:pt x="215" y="2274"/>
                    </a:cubicBezTo>
                    <a:lnTo>
                      <a:pt x="215" y="2357"/>
                    </a:lnTo>
                    <a:cubicBezTo>
                      <a:pt x="203" y="2750"/>
                      <a:pt x="525" y="3072"/>
                      <a:pt x="906" y="3072"/>
                    </a:cubicBezTo>
                    <a:lnTo>
                      <a:pt x="918" y="3072"/>
                    </a:lnTo>
                    <a:cubicBezTo>
                      <a:pt x="1311" y="3072"/>
                      <a:pt x="1620" y="2762"/>
                      <a:pt x="1632" y="2369"/>
                    </a:cubicBezTo>
                    <a:lnTo>
                      <a:pt x="1632" y="2274"/>
                    </a:lnTo>
                    <a:cubicBezTo>
                      <a:pt x="1632" y="1703"/>
                      <a:pt x="1572" y="1143"/>
                      <a:pt x="1465" y="583"/>
                    </a:cubicBezTo>
                    <a:cubicBezTo>
                      <a:pt x="1402" y="245"/>
                      <a:pt x="1103" y="0"/>
                      <a:pt x="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23" name="Google Shape;1923;p251"/>
              <p:cNvSpPr/>
              <p:nvPr/>
            </p:nvSpPr>
            <p:spPr>
              <a:xfrm>
                <a:off x="4415008" y="2786228"/>
                <a:ext cx="98720" cy="42720"/>
              </a:xfrm>
              <a:custGeom>
                <a:rect b="b" l="l" r="r" t="t"/>
                <a:pathLst>
                  <a:path extrusionOk="0" h="1335" w="3085">
                    <a:moveTo>
                      <a:pt x="703" y="1"/>
                    </a:moveTo>
                    <a:cubicBezTo>
                      <a:pt x="322" y="1"/>
                      <a:pt x="1" y="275"/>
                      <a:pt x="1" y="668"/>
                    </a:cubicBezTo>
                    <a:cubicBezTo>
                      <a:pt x="1" y="1060"/>
                      <a:pt x="322" y="1334"/>
                      <a:pt x="703" y="1334"/>
                    </a:cubicBezTo>
                    <a:lnTo>
                      <a:pt x="2370" y="1334"/>
                    </a:lnTo>
                    <a:cubicBezTo>
                      <a:pt x="2763" y="1334"/>
                      <a:pt x="3084" y="1060"/>
                      <a:pt x="3084" y="668"/>
                    </a:cubicBezTo>
                    <a:cubicBezTo>
                      <a:pt x="3084" y="275"/>
                      <a:pt x="2763" y="1"/>
                      <a:pt x="2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24" name="Google Shape;1924;p251"/>
              <p:cNvSpPr/>
              <p:nvPr/>
            </p:nvSpPr>
            <p:spPr>
              <a:xfrm>
                <a:off x="3071232" y="4237428"/>
                <a:ext cx="48416" cy="98368"/>
              </a:xfrm>
              <a:custGeom>
                <a:rect b="b" l="l" r="r" t="t"/>
                <a:pathLst>
                  <a:path extrusionOk="0" h="3074" w="1513">
                    <a:moveTo>
                      <a:pt x="720" y="0"/>
                    </a:moveTo>
                    <a:cubicBezTo>
                      <a:pt x="356" y="0"/>
                      <a:pt x="36" y="290"/>
                      <a:pt x="24" y="668"/>
                    </a:cubicBezTo>
                    <a:cubicBezTo>
                      <a:pt x="12" y="871"/>
                      <a:pt x="0" y="1085"/>
                      <a:pt x="0" y="1299"/>
                    </a:cubicBezTo>
                    <a:cubicBezTo>
                      <a:pt x="0" y="1680"/>
                      <a:pt x="24" y="2061"/>
                      <a:pt x="60" y="2442"/>
                    </a:cubicBezTo>
                    <a:cubicBezTo>
                      <a:pt x="96" y="2800"/>
                      <a:pt x="405" y="3073"/>
                      <a:pt x="762" y="3073"/>
                    </a:cubicBezTo>
                    <a:lnTo>
                      <a:pt x="834" y="3073"/>
                    </a:lnTo>
                    <a:cubicBezTo>
                      <a:pt x="1227" y="3026"/>
                      <a:pt x="1512" y="2681"/>
                      <a:pt x="1465" y="2288"/>
                    </a:cubicBezTo>
                    <a:cubicBezTo>
                      <a:pt x="1441" y="1966"/>
                      <a:pt x="1417" y="1621"/>
                      <a:pt x="1417" y="1299"/>
                    </a:cubicBezTo>
                    <a:cubicBezTo>
                      <a:pt x="1417" y="1109"/>
                      <a:pt x="1429" y="930"/>
                      <a:pt x="1429" y="740"/>
                    </a:cubicBezTo>
                    <a:cubicBezTo>
                      <a:pt x="1453" y="359"/>
                      <a:pt x="1155" y="14"/>
                      <a:pt x="762" y="2"/>
                    </a:cubicBezTo>
                    <a:cubicBezTo>
                      <a:pt x="748" y="1"/>
                      <a:pt x="734" y="0"/>
                      <a:pt x="7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25" name="Google Shape;1925;p251"/>
              <p:cNvSpPr/>
              <p:nvPr/>
            </p:nvSpPr>
            <p:spPr>
              <a:xfrm>
                <a:off x="3221344" y="3937364"/>
                <a:ext cx="96032" cy="74592"/>
              </a:xfrm>
              <a:custGeom>
                <a:rect b="b" l="l" r="r" t="t"/>
                <a:pathLst>
                  <a:path extrusionOk="0" h="2331" w="3001">
                    <a:moveTo>
                      <a:pt x="2185" y="1"/>
                    </a:moveTo>
                    <a:cubicBezTo>
                      <a:pt x="2066" y="1"/>
                      <a:pt x="1946" y="30"/>
                      <a:pt x="1834" y="92"/>
                    </a:cubicBezTo>
                    <a:cubicBezTo>
                      <a:pt x="1334" y="389"/>
                      <a:pt x="834" y="711"/>
                      <a:pt x="381" y="1056"/>
                    </a:cubicBezTo>
                    <a:cubicBezTo>
                      <a:pt x="60" y="1294"/>
                      <a:pt x="0" y="1735"/>
                      <a:pt x="238" y="2044"/>
                    </a:cubicBezTo>
                    <a:cubicBezTo>
                      <a:pt x="369" y="2235"/>
                      <a:pt x="584" y="2330"/>
                      <a:pt x="798" y="2330"/>
                    </a:cubicBezTo>
                    <a:cubicBezTo>
                      <a:pt x="953" y="2330"/>
                      <a:pt x="1096" y="2282"/>
                      <a:pt x="1227" y="2187"/>
                    </a:cubicBezTo>
                    <a:cubicBezTo>
                      <a:pt x="1643" y="1878"/>
                      <a:pt x="2084" y="1592"/>
                      <a:pt x="2548" y="1330"/>
                    </a:cubicBezTo>
                    <a:cubicBezTo>
                      <a:pt x="2882" y="1128"/>
                      <a:pt x="3001" y="699"/>
                      <a:pt x="2798" y="354"/>
                    </a:cubicBezTo>
                    <a:cubicBezTo>
                      <a:pt x="2670" y="128"/>
                      <a:pt x="2432" y="1"/>
                      <a:pt x="21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26" name="Google Shape;1926;p251"/>
              <p:cNvSpPr/>
              <p:nvPr/>
            </p:nvSpPr>
            <p:spPr>
              <a:xfrm>
                <a:off x="3406496" y="4626708"/>
                <a:ext cx="100992" cy="53120"/>
              </a:xfrm>
              <a:custGeom>
                <a:rect b="b" l="l" r="r" t="t"/>
                <a:pathLst>
                  <a:path extrusionOk="0" h="1660" w="3156">
                    <a:moveTo>
                      <a:pt x="769" y="1"/>
                    </a:moveTo>
                    <a:cubicBezTo>
                      <a:pt x="443" y="1"/>
                      <a:pt x="146" y="233"/>
                      <a:pt x="84" y="564"/>
                    </a:cubicBezTo>
                    <a:cubicBezTo>
                      <a:pt x="1" y="957"/>
                      <a:pt x="251" y="1326"/>
                      <a:pt x="632" y="1410"/>
                    </a:cubicBezTo>
                    <a:cubicBezTo>
                      <a:pt x="1191" y="1517"/>
                      <a:pt x="1775" y="1612"/>
                      <a:pt x="2346" y="1660"/>
                    </a:cubicBezTo>
                    <a:lnTo>
                      <a:pt x="2418" y="1660"/>
                    </a:lnTo>
                    <a:cubicBezTo>
                      <a:pt x="2775" y="1660"/>
                      <a:pt x="3085" y="1386"/>
                      <a:pt x="3120" y="1029"/>
                    </a:cubicBezTo>
                    <a:cubicBezTo>
                      <a:pt x="3156" y="636"/>
                      <a:pt x="2870" y="291"/>
                      <a:pt x="2489" y="255"/>
                    </a:cubicBezTo>
                    <a:cubicBezTo>
                      <a:pt x="1953" y="207"/>
                      <a:pt x="1430" y="124"/>
                      <a:pt x="918" y="17"/>
                    </a:cubicBezTo>
                    <a:cubicBezTo>
                      <a:pt x="868" y="6"/>
                      <a:pt x="818" y="1"/>
                      <a:pt x="7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27" name="Google Shape;1927;p251"/>
              <p:cNvSpPr/>
              <p:nvPr/>
            </p:nvSpPr>
            <p:spPr>
              <a:xfrm>
                <a:off x="3390496" y="3878772"/>
                <a:ext cx="101376" cy="55072"/>
              </a:xfrm>
              <a:custGeom>
                <a:rect b="b" l="l" r="r" t="t"/>
                <a:pathLst>
                  <a:path extrusionOk="0" h="1721" w="3168">
                    <a:moveTo>
                      <a:pt x="2411" y="0"/>
                    </a:moveTo>
                    <a:cubicBezTo>
                      <a:pt x="2382" y="0"/>
                      <a:pt x="2352" y="2"/>
                      <a:pt x="2322" y="6"/>
                    </a:cubicBezTo>
                    <a:cubicBezTo>
                      <a:pt x="1751" y="77"/>
                      <a:pt x="1179" y="184"/>
                      <a:pt x="620" y="315"/>
                    </a:cubicBezTo>
                    <a:cubicBezTo>
                      <a:pt x="239" y="411"/>
                      <a:pt x="1" y="792"/>
                      <a:pt x="96" y="1173"/>
                    </a:cubicBezTo>
                    <a:cubicBezTo>
                      <a:pt x="167" y="1494"/>
                      <a:pt x="453" y="1720"/>
                      <a:pt x="775" y="1720"/>
                    </a:cubicBezTo>
                    <a:cubicBezTo>
                      <a:pt x="834" y="1720"/>
                      <a:pt x="894" y="1708"/>
                      <a:pt x="941" y="1697"/>
                    </a:cubicBezTo>
                    <a:cubicBezTo>
                      <a:pt x="1453" y="1577"/>
                      <a:pt x="1977" y="1482"/>
                      <a:pt x="2501" y="1411"/>
                    </a:cubicBezTo>
                    <a:cubicBezTo>
                      <a:pt x="2894" y="1363"/>
                      <a:pt x="3168" y="1006"/>
                      <a:pt x="3120" y="613"/>
                    </a:cubicBezTo>
                    <a:cubicBezTo>
                      <a:pt x="3076" y="261"/>
                      <a:pt x="2768" y="0"/>
                      <a:pt x="24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28" name="Google Shape;1928;p251"/>
              <p:cNvSpPr/>
              <p:nvPr/>
            </p:nvSpPr>
            <p:spPr>
              <a:xfrm>
                <a:off x="3578720" y="3876660"/>
                <a:ext cx="98720" cy="43072"/>
              </a:xfrm>
              <a:custGeom>
                <a:rect b="b" l="l" r="r" t="t"/>
                <a:pathLst>
                  <a:path extrusionOk="0" h="1346" w="3085">
                    <a:moveTo>
                      <a:pt x="715" y="0"/>
                    </a:moveTo>
                    <a:cubicBezTo>
                      <a:pt x="322" y="0"/>
                      <a:pt x="0" y="286"/>
                      <a:pt x="0" y="679"/>
                    </a:cubicBezTo>
                    <a:cubicBezTo>
                      <a:pt x="0" y="1072"/>
                      <a:pt x="322" y="1346"/>
                      <a:pt x="715" y="1346"/>
                    </a:cubicBezTo>
                    <a:lnTo>
                      <a:pt x="2370" y="1346"/>
                    </a:lnTo>
                    <a:cubicBezTo>
                      <a:pt x="2763" y="1346"/>
                      <a:pt x="3084" y="1072"/>
                      <a:pt x="3084" y="679"/>
                    </a:cubicBezTo>
                    <a:cubicBezTo>
                      <a:pt x="3084" y="286"/>
                      <a:pt x="2763" y="0"/>
                      <a:pt x="2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29" name="Google Shape;1929;p251"/>
              <p:cNvSpPr/>
              <p:nvPr/>
            </p:nvSpPr>
            <p:spPr>
              <a:xfrm>
                <a:off x="3595104" y="4637908"/>
                <a:ext cx="98336" cy="44608"/>
              </a:xfrm>
              <a:custGeom>
                <a:rect b="b" l="l" r="r" t="t"/>
                <a:pathLst>
                  <a:path extrusionOk="0" h="1394" w="3073">
                    <a:moveTo>
                      <a:pt x="2370" y="0"/>
                    </a:moveTo>
                    <a:lnTo>
                      <a:pt x="703" y="24"/>
                    </a:lnTo>
                    <a:cubicBezTo>
                      <a:pt x="310" y="24"/>
                      <a:pt x="0" y="310"/>
                      <a:pt x="0" y="703"/>
                    </a:cubicBezTo>
                    <a:cubicBezTo>
                      <a:pt x="0" y="1095"/>
                      <a:pt x="310" y="1393"/>
                      <a:pt x="703" y="1393"/>
                    </a:cubicBezTo>
                    <a:lnTo>
                      <a:pt x="2370" y="1369"/>
                    </a:lnTo>
                    <a:cubicBezTo>
                      <a:pt x="2763" y="1369"/>
                      <a:pt x="3072" y="1072"/>
                      <a:pt x="3072" y="679"/>
                    </a:cubicBezTo>
                    <a:cubicBezTo>
                      <a:pt x="3072" y="298"/>
                      <a:pt x="2763" y="0"/>
                      <a:pt x="2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30" name="Google Shape;1930;p251"/>
              <p:cNvSpPr/>
              <p:nvPr/>
            </p:nvSpPr>
            <p:spPr>
              <a:xfrm>
                <a:off x="3109312" y="4417332"/>
                <a:ext cx="80448" cy="90304"/>
              </a:xfrm>
              <a:custGeom>
                <a:rect b="b" l="l" r="r" t="t"/>
                <a:pathLst>
                  <a:path extrusionOk="0" h="2822" w="2514">
                    <a:moveTo>
                      <a:pt x="814" y="0"/>
                    </a:moveTo>
                    <a:cubicBezTo>
                      <a:pt x="700" y="0"/>
                      <a:pt x="585" y="27"/>
                      <a:pt x="477" y="83"/>
                    </a:cubicBezTo>
                    <a:cubicBezTo>
                      <a:pt x="132" y="273"/>
                      <a:pt x="1" y="702"/>
                      <a:pt x="191" y="1047"/>
                    </a:cubicBezTo>
                    <a:cubicBezTo>
                      <a:pt x="465" y="1559"/>
                      <a:pt x="787" y="2059"/>
                      <a:pt x="1132" y="2535"/>
                    </a:cubicBezTo>
                    <a:cubicBezTo>
                      <a:pt x="1275" y="2714"/>
                      <a:pt x="1489" y="2821"/>
                      <a:pt x="1704" y="2821"/>
                    </a:cubicBezTo>
                    <a:cubicBezTo>
                      <a:pt x="1858" y="2821"/>
                      <a:pt x="2001" y="2773"/>
                      <a:pt x="2132" y="2678"/>
                    </a:cubicBezTo>
                    <a:cubicBezTo>
                      <a:pt x="2442" y="2440"/>
                      <a:pt x="2513" y="2000"/>
                      <a:pt x="2275" y="1690"/>
                    </a:cubicBezTo>
                    <a:cubicBezTo>
                      <a:pt x="1965" y="1261"/>
                      <a:pt x="1680" y="821"/>
                      <a:pt x="1430" y="368"/>
                    </a:cubicBezTo>
                    <a:cubicBezTo>
                      <a:pt x="1307" y="131"/>
                      <a:pt x="1065" y="0"/>
                      <a:pt x="8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31" name="Google Shape;1931;p251"/>
              <p:cNvSpPr/>
              <p:nvPr/>
            </p:nvSpPr>
            <p:spPr>
              <a:xfrm>
                <a:off x="3234304" y="4554452"/>
                <a:ext cx="97184" cy="72800"/>
              </a:xfrm>
              <a:custGeom>
                <a:rect b="b" l="l" r="r" t="t"/>
                <a:pathLst>
                  <a:path extrusionOk="0" h="2275" w="3037">
                    <a:moveTo>
                      <a:pt x="818" y="1"/>
                    </a:moveTo>
                    <a:cubicBezTo>
                      <a:pt x="588" y="1"/>
                      <a:pt x="361" y="109"/>
                      <a:pt x="226" y="310"/>
                    </a:cubicBezTo>
                    <a:cubicBezTo>
                      <a:pt x="0" y="632"/>
                      <a:pt x="84" y="1072"/>
                      <a:pt x="405" y="1286"/>
                    </a:cubicBezTo>
                    <a:cubicBezTo>
                      <a:pt x="881" y="1620"/>
                      <a:pt x="1381" y="1929"/>
                      <a:pt x="1893" y="2191"/>
                    </a:cubicBezTo>
                    <a:cubicBezTo>
                      <a:pt x="2000" y="2251"/>
                      <a:pt x="2119" y="2275"/>
                      <a:pt x="2227" y="2275"/>
                    </a:cubicBezTo>
                    <a:cubicBezTo>
                      <a:pt x="2477" y="2275"/>
                      <a:pt x="2727" y="2144"/>
                      <a:pt x="2858" y="1906"/>
                    </a:cubicBezTo>
                    <a:cubicBezTo>
                      <a:pt x="3036" y="1560"/>
                      <a:pt x="2905" y="1132"/>
                      <a:pt x="2560" y="941"/>
                    </a:cubicBezTo>
                    <a:cubicBezTo>
                      <a:pt x="2096" y="691"/>
                      <a:pt x="1643" y="417"/>
                      <a:pt x="1215" y="120"/>
                    </a:cubicBezTo>
                    <a:cubicBezTo>
                      <a:pt x="1094" y="39"/>
                      <a:pt x="956" y="1"/>
                      <a:pt x="8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32" name="Google Shape;1932;p251"/>
              <p:cNvSpPr/>
              <p:nvPr/>
            </p:nvSpPr>
            <p:spPr>
              <a:xfrm>
                <a:off x="4904608" y="4637908"/>
                <a:ext cx="98688" cy="44608"/>
              </a:xfrm>
              <a:custGeom>
                <a:rect b="b" l="l" r="r" t="t"/>
                <a:pathLst>
                  <a:path extrusionOk="0" h="1394" w="3084">
                    <a:moveTo>
                      <a:pt x="2370" y="0"/>
                    </a:moveTo>
                    <a:lnTo>
                      <a:pt x="715" y="24"/>
                    </a:lnTo>
                    <a:cubicBezTo>
                      <a:pt x="322" y="24"/>
                      <a:pt x="0" y="322"/>
                      <a:pt x="0" y="714"/>
                    </a:cubicBezTo>
                    <a:cubicBezTo>
                      <a:pt x="0" y="1107"/>
                      <a:pt x="322" y="1393"/>
                      <a:pt x="715" y="1393"/>
                    </a:cubicBezTo>
                    <a:lnTo>
                      <a:pt x="2370" y="1369"/>
                    </a:lnTo>
                    <a:cubicBezTo>
                      <a:pt x="2762" y="1369"/>
                      <a:pt x="3084" y="1084"/>
                      <a:pt x="3084" y="691"/>
                    </a:cubicBezTo>
                    <a:cubicBezTo>
                      <a:pt x="3084" y="298"/>
                      <a:pt x="2762" y="0"/>
                      <a:pt x="2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33" name="Google Shape;1933;p251"/>
              <p:cNvSpPr/>
              <p:nvPr/>
            </p:nvSpPr>
            <p:spPr>
              <a:xfrm>
                <a:off x="5465824" y="4638260"/>
                <a:ext cx="98688" cy="44256"/>
              </a:xfrm>
              <a:custGeom>
                <a:rect b="b" l="l" r="r" t="t"/>
                <a:pathLst>
                  <a:path extrusionOk="0" h="1383" w="3084">
                    <a:moveTo>
                      <a:pt x="2369" y="1"/>
                    </a:moveTo>
                    <a:lnTo>
                      <a:pt x="714" y="13"/>
                    </a:lnTo>
                    <a:cubicBezTo>
                      <a:pt x="322" y="13"/>
                      <a:pt x="0" y="311"/>
                      <a:pt x="0" y="703"/>
                    </a:cubicBezTo>
                    <a:cubicBezTo>
                      <a:pt x="0" y="1096"/>
                      <a:pt x="322" y="1382"/>
                      <a:pt x="714" y="1382"/>
                    </a:cubicBezTo>
                    <a:lnTo>
                      <a:pt x="2369" y="1358"/>
                    </a:lnTo>
                    <a:cubicBezTo>
                      <a:pt x="2762" y="1358"/>
                      <a:pt x="3084" y="1073"/>
                      <a:pt x="3084" y="680"/>
                    </a:cubicBezTo>
                    <a:cubicBezTo>
                      <a:pt x="3084" y="287"/>
                      <a:pt x="2762" y="1"/>
                      <a:pt x="2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34" name="Google Shape;1934;p251"/>
              <p:cNvSpPr/>
              <p:nvPr/>
            </p:nvSpPr>
            <p:spPr>
              <a:xfrm>
                <a:off x="5278752" y="4638260"/>
                <a:ext cx="98688" cy="44256"/>
              </a:xfrm>
              <a:custGeom>
                <a:rect b="b" l="l" r="r" t="t"/>
                <a:pathLst>
                  <a:path extrusionOk="0" h="1383" w="3084">
                    <a:moveTo>
                      <a:pt x="2369" y="1"/>
                    </a:moveTo>
                    <a:lnTo>
                      <a:pt x="714" y="13"/>
                    </a:lnTo>
                    <a:cubicBezTo>
                      <a:pt x="322" y="13"/>
                      <a:pt x="0" y="311"/>
                      <a:pt x="0" y="703"/>
                    </a:cubicBezTo>
                    <a:cubicBezTo>
                      <a:pt x="0" y="1096"/>
                      <a:pt x="322" y="1382"/>
                      <a:pt x="714" y="1382"/>
                    </a:cubicBezTo>
                    <a:lnTo>
                      <a:pt x="2369" y="1358"/>
                    </a:lnTo>
                    <a:cubicBezTo>
                      <a:pt x="2762" y="1358"/>
                      <a:pt x="3084" y="1073"/>
                      <a:pt x="3084" y="680"/>
                    </a:cubicBezTo>
                    <a:cubicBezTo>
                      <a:pt x="3084" y="287"/>
                      <a:pt x="2762" y="1"/>
                      <a:pt x="2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35" name="Google Shape;1935;p251"/>
              <p:cNvSpPr/>
              <p:nvPr/>
            </p:nvSpPr>
            <p:spPr>
              <a:xfrm>
                <a:off x="5398752" y="3270580"/>
                <a:ext cx="101376" cy="61280"/>
              </a:xfrm>
              <a:custGeom>
                <a:rect b="b" l="l" r="r" t="t"/>
                <a:pathLst>
                  <a:path extrusionOk="0" h="1915" w="3168">
                    <a:moveTo>
                      <a:pt x="772" y="0"/>
                    </a:moveTo>
                    <a:cubicBezTo>
                      <a:pt x="453" y="0"/>
                      <a:pt x="167" y="221"/>
                      <a:pt x="96" y="545"/>
                    </a:cubicBezTo>
                    <a:cubicBezTo>
                      <a:pt x="1" y="926"/>
                      <a:pt x="227" y="1307"/>
                      <a:pt x="608" y="1403"/>
                    </a:cubicBezTo>
                    <a:cubicBezTo>
                      <a:pt x="1120" y="1522"/>
                      <a:pt x="1620" y="1676"/>
                      <a:pt x="2108" y="1867"/>
                    </a:cubicBezTo>
                    <a:cubicBezTo>
                      <a:pt x="2191" y="1903"/>
                      <a:pt x="2275" y="1915"/>
                      <a:pt x="2370" y="1915"/>
                    </a:cubicBezTo>
                    <a:cubicBezTo>
                      <a:pt x="2644" y="1915"/>
                      <a:pt x="2918" y="1748"/>
                      <a:pt x="3025" y="1474"/>
                    </a:cubicBezTo>
                    <a:cubicBezTo>
                      <a:pt x="3168" y="1105"/>
                      <a:pt x="2989" y="688"/>
                      <a:pt x="2620" y="545"/>
                    </a:cubicBezTo>
                    <a:cubicBezTo>
                      <a:pt x="2084" y="343"/>
                      <a:pt x="1513" y="164"/>
                      <a:pt x="941" y="21"/>
                    </a:cubicBezTo>
                    <a:cubicBezTo>
                      <a:pt x="884" y="7"/>
                      <a:pt x="827"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36" name="Google Shape;1936;p251"/>
              <p:cNvSpPr/>
              <p:nvPr/>
            </p:nvSpPr>
            <p:spPr>
              <a:xfrm>
                <a:off x="5262752" y="3875508"/>
                <a:ext cx="98688" cy="44224"/>
              </a:xfrm>
              <a:custGeom>
                <a:rect b="b" l="l" r="r" t="t"/>
                <a:pathLst>
                  <a:path extrusionOk="0" h="1382" w="3084">
                    <a:moveTo>
                      <a:pt x="2380" y="0"/>
                    </a:moveTo>
                    <a:cubicBezTo>
                      <a:pt x="2373" y="0"/>
                      <a:pt x="2365" y="0"/>
                      <a:pt x="2357" y="1"/>
                    </a:cubicBezTo>
                    <a:cubicBezTo>
                      <a:pt x="2262" y="13"/>
                      <a:pt x="2179" y="48"/>
                      <a:pt x="2096" y="48"/>
                    </a:cubicBezTo>
                    <a:lnTo>
                      <a:pt x="703" y="48"/>
                    </a:lnTo>
                    <a:cubicBezTo>
                      <a:pt x="310" y="48"/>
                      <a:pt x="0" y="322"/>
                      <a:pt x="0" y="715"/>
                    </a:cubicBezTo>
                    <a:cubicBezTo>
                      <a:pt x="0" y="1108"/>
                      <a:pt x="310" y="1382"/>
                      <a:pt x="703" y="1382"/>
                    </a:cubicBezTo>
                    <a:lnTo>
                      <a:pt x="2381" y="1382"/>
                    </a:lnTo>
                    <a:cubicBezTo>
                      <a:pt x="2774" y="1382"/>
                      <a:pt x="3084" y="1060"/>
                      <a:pt x="3072" y="667"/>
                    </a:cubicBezTo>
                    <a:cubicBezTo>
                      <a:pt x="3072" y="282"/>
                      <a:pt x="2752" y="0"/>
                      <a:pt x="23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37" name="Google Shape;1937;p251"/>
              <p:cNvSpPr/>
              <p:nvPr/>
            </p:nvSpPr>
            <p:spPr>
              <a:xfrm>
                <a:off x="5091680" y="4638260"/>
                <a:ext cx="98688" cy="44256"/>
              </a:xfrm>
              <a:custGeom>
                <a:rect b="b" l="l" r="r" t="t"/>
                <a:pathLst>
                  <a:path extrusionOk="0" h="1383" w="3084">
                    <a:moveTo>
                      <a:pt x="2369" y="1"/>
                    </a:moveTo>
                    <a:lnTo>
                      <a:pt x="715" y="13"/>
                    </a:lnTo>
                    <a:cubicBezTo>
                      <a:pt x="322" y="13"/>
                      <a:pt x="0" y="311"/>
                      <a:pt x="0" y="703"/>
                    </a:cubicBezTo>
                    <a:cubicBezTo>
                      <a:pt x="0" y="1096"/>
                      <a:pt x="322" y="1382"/>
                      <a:pt x="715" y="1382"/>
                    </a:cubicBezTo>
                    <a:lnTo>
                      <a:pt x="2369" y="1358"/>
                    </a:lnTo>
                    <a:cubicBezTo>
                      <a:pt x="2762" y="1358"/>
                      <a:pt x="3084" y="1073"/>
                      <a:pt x="3084" y="680"/>
                    </a:cubicBezTo>
                    <a:cubicBezTo>
                      <a:pt x="3084" y="287"/>
                      <a:pt x="2762" y="1"/>
                      <a:pt x="2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38" name="Google Shape;1938;p251"/>
              <p:cNvSpPr/>
              <p:nvPr/>
            </p:nvSpPr>
            <p:spPr>
              <a:xfrm>
                <a:off x="5075680" y="3876660"/>
                <a:ext cx="98304" cy="43072"/>
              </a:xfrm>
              <a:custGeom>
                <a:rect b="b" l="l" r="r" t="t"/>
                <a:pathLst>
                  <a:path extrusionOk="0" h="1346" w="3072">
                    <a:moveTo>
                      <a:pt x="703" y="0"/>
                    </a:moveTo>
                    <a:cubicBezTo>
                      <a:pt x="310" y="0"/>
                      <a:pt x="0" y="286"/>
                      <a:pt x="0" y="679"/>
                    </a:cubicBezTo>
                    <a:cubicBezTo>
                      <a:pt x="0" y="1072"/>
                      <a:pt x="310" y="1346"/>
                      <a:pt x="703" y="1346"/>
                    </a:cubicBezTo>
                    <a:lnTo>
                      <a:pt x="2369" y="1346"/>
                    </a:lnTo>
                    <a:cubicBezTo>
                      <a:pt x="2762" y="1346"/>
                      <a:pt x="3072" y="1072"/>
                      <a:pt x="3072" y="679"/>
                    </a:cubicBezTo>
                    <a:cubicBezTo>
                      <a:pt x="3072" y="286"/>
                      <a:pt x="2762" y="0"/>
                      <a:pt x="23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39" name="Google Shape;1939;p251"/>
              <p:cNvSpPr/>
              <p:nvPr/>
            </p:nvSpPr>
            <p:spPr>
              <a:xfrm>
                <a:off x="5214720" y="3257524"/>
                <a:ext cx="98720" cy="47680"/>
              </a:xfrm>
              <a:custGeom>
                <a:rect b="b" l="l" r="r" t="t"/>
                <a:pathLst>
                  <a:path extrusionOk="0" h="1490" w="3085">
                    <a:moveTo>
                      <a:pt x="715" y="1"/>
                    </a:moveTo>
                    <a:cubicBezTo>
                      <a:pt x="322" y="1"/>
                      <a:pt x="1" y="358"/>
                      <a:pt x="1" y="751"/>
                    </a:cubicBezTo>
                    <a:cubicBezTo>
                      <a:pt x="1" y="1144"/>
                      <a:pt x="322" y="1489"/>
                      <a:pt x="715"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40" name="Google Shape;1940;p251"/>
              <p:cNvSpPr/>
              <p:nvPr/>
            </p:nvSpPr>
            <p:spPr>
              <a:xfrm>
                <a:off x="5836896" y="4654260"/>
                <a:ext cx="101760" cy="57952"/>
              </a:xfrm>
              <a:custGeom>
                <a:rect b="b" l="l" r="r" t="t"/>
                <a:pathLst>
                  <a:path extrusionOk="0" h="1811" w="3180">
                    <a:moveTo>
                      <a:pt x="782" y="0"/>
                    </a:moveTo>
                    <a:cubicBezTo>
                      <a:pt x="450" y="0"/>
                      <a:pt x="147" y="225"/>
                      <a:pt x="84" y="561"/>
                    </a:cubicBezTo>
                    <a:cubicBezTo>
                      <a:pt x="1" y="954"/>
                      <a:pt x="239" y="1323"/>
                      <a:pt x="632" y="1406"/>
                    </a:cubicBezTo>
                    <a:cubicBezTo>
                      <a:pt x="1156" y="1513"/>
                      <a:pt x="1680" y="1644"/>
                      <a:pt x="2192" y="1787"/>
                    </a:cubicBezTo>
                    <a:cubicBezTo>
                      <a:pt x="2263" y="1811"/>
                      <a:pt x="2322" y="1811"/>
                      <a:pt x="2394" y="1811"/>
                    </a:cubicBezTo>
                    <a:cubicBezTo>
                      <a:pt x="2692" y="1811"/>
                      <a:pt x="2977" y="1608"/>
                      <a:pt x="3073" y="1299"/>
                    </a:cubicBezTo>
                    <a:cubicBezTo>
                      <a:pt x="3180" y="918"/>
                      <a:pt x="2954" y="537"/>
                      <a:pt x="2584" y="430"/>
                    </a:cubicBezTo>
                    <a:cubicBezTo>
                      <a:pt x="2037" y="275"/>
                      <a:pt x="1477" y="132"/>
                      <a:pt x="918" y="13"/>
                    </a:cubicBezTo>
                    <a:cubicBezTo>
                      <a:pt x="872" y="4"/>
                      <a:pt x="827" y="0"/>
                      <a:pt x="7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41" name="Google Shape;1941;p251"/>
              <p:cNvSpPr/>
              <p:nvPr/>
            </p:nvSpPr>
            <p:spPr>
              <a:xfrm>
                <a:off x="6012160" y="4714676"/>
                <a:ext cx="98720" cy="70688"/>
              </a:xfrm>
              <a:custGeom>
                <a:rect b="b" l="l" r="r" t="t"/>
                <a:pathLst>
                  <a:path extrusionOk="0" h="2209" w="3085">
                    <a:moveTo>
                      <a:pt x="805" y="1"/>
                    </a:moveTo>
                    <a:cubicBezTo>
                      <a:pt x="547" y="1"/>
                      <a:pt x="297" y="146"/>
                      <a:pt x="179" y="399"/>
                    </a:cubicBezTo>
                    <a:cubicBezTo>
                      <a:pt x="1" y="744"/>
                      <a:pt x="155" y="1173"/>
                      <a:pt x="501" y="1340"/>
                    </a:cubicBezTo>
                    <a:cubicBezTo>
                      <a:pt x="989" y="1578"/>
                      <a:pt x="1465" y="1840"/>
                      <a:pt x="1918" y="2102"/>
                    </a:cubicBezTo>
                    <a:cubicBezTo>
                      <a:pt x="2037" y="2173"/>
                      <a:pt x="2156" y="2209"/>
                      <a:pt x="2275" y="2209"/>
                    </a:cubicBezTo>
                    <a:cubicBezTo>
                      <a:pt x="2525" y="2209"/>
                      <a:pt x="2763" y="2078"/>
                      <a:pt x="2894" y="1852"/>
                    </a:cubicBezTo>
                    <a:cubicBezTo>
                      <a:pt x="3084" y="1518"/>
                      <a:pt x="2977" y="1078"/>
                      <a:pt x="2632" y="887"/>
                    </a:cubicBezTo>
                    <a:cubicBezTo>
                      <a:pt x="2144" y="601"/>
                      <a:pt x="1644" y="328"/>
                      <a:pt x="1120" y="78"/>
                    </a:cubicBezTo>
                    <a:cubicBezTo>
                      <a:pt x="1019" y="25"/>
                      <a:pt x="911" y="1"/>
                      <a:pt x="8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42" name="Google Shape;1942;p251"/>
              <p:cNvSpPr/>
              <p:nvPr/>
            </p:nvSpPr>
            <p:spPr>
              <a:xfrm>
                <a:off x="6167616" y="4818676"/>
                <a:ext cx="88416" cy="82528"/>
              </a:xfrm>
              <a:custGeom>
                <a:rect b="b" l="l" r="r" t="t"/>
                <a:pathLst>
                  <a:path extrusionOk="0" h="2579" w="2763">
                    <a:moveTo>
                      <a:pt x="796" y="1"/>
                    </a:moveTo>
                    <a:cubicBezTo>
                      <a:pt x="600" y="1"/>
                      <a:pt x="403" y="79"/>
                      <a:pt x="262" y="233"/>
                    </a:cubicBezTo>
                    <a:cubicBezTo>
                      <a:pt x="0" y="518"/>
                      <a:pt x="24" y="971"/>
                      <a:pt x="322" y="1233"/>
                    </a:cubicBezTo>
                    <a:cubicBezTo>
                      <a:pt x="715" y="1590"/>
                      <a:pt x="1108" y="1971"/>
                      <a:pt x="1465" y="2352"/>
                    </a:cubicBezTo>
                    <a:cubicBezTo>
                      <a:pt x="1608" y="2507"/>
                      <a:pt x="1798" y="2578"/>
                      <a:pt x="1989" y="2578"/>
                    </a:cubicBezTo>
                    <a:cubicBezTo>
                      <a:pt x="2155" y="2578"/>
                      <a:pt x="2334" y="2519"/>
                      <a:pt x="2465" y="2388"/>
                    </a:cubicBezTo>
                    <a:cubicBezTo>
                      <a:pt x="2751" y="2114"/>
                      <a:pt x="2763" y="1673"/>
                      <a:pt x="2501" y="1388"/>
                    </a:cubicBezTo>
                    <a:cubicBezTo>
                      <a:pt x="2108" y="971"/>
                      <a:pt x="1691" y="566"/>
                      <a:pt x="1262" y="173"/>
                    </a:cubicBezTo>
                    <a:cubicBezTo>
                      <a:pt x="1131" y="58"/>
                      <a:pt x="963" y="1"/>
                      <a:pt x="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43" name="Google Shape;1943;p251"/>
              <p:cNvSpPr/>
              <p:nvPr/>
            </p:nvSpPr>
            <p:spPr>
              <a:xfrm>
                <a:off x="5562208" y="3357044"/>
                <a:ext cx="86528" cy="84544"/>
              </a:xfrm>
              <a:custGeom>
                <a:rect b="b" l="l" r="r" t="t"/>
                <a:pathLst>
                  <a:path extrusionOk="0" h="2642" w="2704">
                    <a:moveTo>
                      <a:pt x="781" y="1"/>
                    </a:moveTo>
                    <a:cubicBezTo>
                      <a:pt x="593" y="1"/>
                      <a:pt x="405" y="75"/>
                      <a:pt x="262" y="225"/>
                    </a:cubicBezTo>
                    <a:cubicBezTo>
                      <a:pt x="0" y="510"/>
                      <a:pt x="12" y="963"/>
                      <a:pt x="298" y="1225"/>
                    </a:cubicBezTo>
                    <a:cubicBezTo>
                      <a:pt x="691" y="1582"/>
                      <a:pt x="1036" y="1963"/>
                      <a:pt x="1346" y="2368"/>
                    </a:cubicBezTo>
                    <a:cubicBezTo>
                      <a:pt x="1489" y="2546"/>
                      <a:pt x="1691" y="2642"/>
                      <a:pt x="1905" y="2642"/>
                    </a:cubicBezTo>
                    <a:cubicBezTo>
                      <a:pt x="2060" y="2642"/>
                      <a:pt x="2215" y="2594"/>
                      <a:pt x="2346" y="2499"/>
                    </a:cubicBezTo>
                    <a:cubicBezTo>
                      <a:pt x="2655" y="2261"/>
                      <a:pt x="2703" y="1808"/>
                      <a:pt x="2465" y="1499"/>
                    </a:cubicBezTo>
                    <a:cubicBezTo>
                      <a:pt x="2108" y="1034"/>
                      <a:pt x="1703" y="594"/>
                      <a:pt x="1262" y="189"/>
                    </a:cubicBezTo>
                    <a:cubicBezTo>
                      <a:pt x="1126" y="64"/>
                      <a:pt x="954" y="1"/>
                      <a:pt x="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44" name="Google Shape;1944;p251"/>
              <p:cNvSpPr/>
              <p:nvPr/>
            </p:nvSpPr>
            <p:spPr>
              <a:xfrm>
                <a:off x="5652896" y="4638484"/>
                <a:ext cx="99072" cy="44768"/>
              </a:xfrm>
              <a:custGeom>
                <a:rect b="b" l="l" r="r" t="t"/>
                <a:pathLst>
                  <a:path extrusionOk="0" h="1399" w="3096">
                    <a:moveTo>
                      <a:pt x="2075" y="1"/>
                    </a:moveTo>
                    <a:cubicBezTo>
                      <a:pt x="1856" y="1"/>
                      <a:pt x="1639" y="6"/>
                      <a:pt x="1417" y="6"/>
                    </a:cubicBezTo>
                    <a:lnTo>
                      <a:pt x="714" y="6"/>
                    </a:lnTo>
                    <a:cubicBezTo>
                      <a:pt x="322" y="6"/>
                      <a:pt x="0" y="292"/>
                      <a:pt x="0" y="685"/>
                    </a:cubicBezTo>
                    <a:cubicBezTo>
                      <a:pt x="0" y="1077"/>
                      <a:pt x="322" y="1351"/>
                      <a:pt x="714" y="1351"/>
                    </a:cubicBezTo>
                    <a:lnTo>
                      <a:pt x="1417" y="1351"/>
                    </a:lnTo>
                    <a:cubicBezTo>
                      <a:pt x="1726" y="1351"/>
                      <a:pt x="2036" y="1375"/>
                      <a:pt x="2346" y="1387"/>
                    </a:cubicBezTo>
                    <a:cubicBezTo>
                      <a:pt x="2357" y="1387"/>
                      <a:pt x="2369" y="1399"/>
                      <a:pt x="2381" y="1399"/>
                    </a:cubicBezTo>
                    <a:cubicBezTo>
                      <a:pt x="2750" y="1399"/>
                      <a:pt x="3072" y="1113"/>
                      <a:pt x="3084" y="732"/>
                    </a:cubicBezTo>
                    <a:cubicBezTo>
                      <a:pt x="3096" y="339"/>
                      <a:pt x="2798" y="30"/>
                      <a:pt x="2405" y="6"/>
                    </a:cubicBezTo>
                    <a:cubicBezTo>
                      <a:pt x="2294" y="2"/>
                      <a:pt x="2184" y="1"/>
                      <a:pt x="2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45" name="Google Shape;1945;p251"/>
              <p:cNvSpPr/>
              <p:nvPr/>
            </p:nvSpPr>
            <p:spPr>
              <a:xfrm>
                <a:off x="5594208" y="3697844"/>
                <a:ext cx="80800" cy="89696"/>
              </a:xfrm>
              <a:custGeom>
                <a:rect b="b" l="l" r="r" t="t"/>
                <a:pathLst>
                  <a:path extrusionOk="0" h="2803" w="2525">
                    <a:moveTo>
                      <a:pt x="1722" y="0"/>
                    </a:moveTo>
                    <a:cubicBezTo>
                      <a:pt x="1470" y="0"/>
                      <a:pt x="1227" y="136"/>
                      <a:pt x="1096" y="373"/>
                    </a:cubicBezTo>
                    <a:cubicBezTo>
                      <a:pt x="858" y="814"/>
                      <a:pt x="572" y="1243"/>
                      <a:pt x="251" y="1647"/>
                    </a:cubicBezTo>
                    <a:cubicBezTo>
                      <a:pt x="0" y="1957"/>
                      <a:pt x="48" y="2398"/>
                      <a:pt x="358" y="2648"/>
                    </a:cubicBezTo>
                    <a:cubicBezTo>
                      <a:pt x="489" y="2743"/>
                      <a:pt x="643" y="2802"/>
                      <a:pt x="798" y="2802"/>
                    </a:cubicBezTo>
                    <a:cubicBezTo>
                      <a:pt x="1001" y="2802"/>
                      <a:pt x="1215" y="2707"/>
                      <a:pt x="1346" y="2529"/>
                    </a:cubicBezTo>
                    <a:cubicBezTo>
                      <a:pt x="1727" y="2064"/>
                      <a:pt x="2060" y="1564"/>
                      <a:pt x="2346" y="1040"/>
                    </a:cubicBezTo>
                    <a:cubicBezTo>
                      <a:pt x="2525" y="707"/>
                      <a:pt x="2406" y="266"/>
                      <a:pt x="2060" y="88"/>
                    </a:cubicBezTo>
                    <a:cubicBezTo>
                      <a:pt x="1952" y="28"/>
                      <a:pt x="1836" y="0"/>
                      <a:pt x="17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46" name="Google Shape;1946;p251"/>
              <p:cNvSpPr/>
              <p:nvPr/>
            </p:nvSpPr>
            <p:spPr>
              <a:xfrm>
                <a:off x="5443712" y="3827284"/>
                <a:ext cx="99840" cy="67680"/>
              </a:xfrm>
              <a:custGeom>
                <a:rect b="b" l="l" r="r" t="t"/>
                <a:pathLst>
                  <a:path extrusionOk="0" h="2115" w="3120">
                    <a:moveTo>
                      <a:pt x="2313" y="0"/>
                    </a:moveTo>
                    <a:cubicBezTo>
                      <a:pt x="2196" y="0"/>
                      <a:pt x="2076" y="30"/>
                      <a:pt x="1965" y="91"/>
                    </a:cubicBezTo>
                    <a:cubicBezTo>
                      <a:pt x="1513" y="341"/>
                      <a:pt x="1036" y="555"/>
                      <a:pt x="548" y="746"/>
                    </a:cubicBezTo>
                    <a:cubicBezTo>
                      <a:pt x="179" y="877"/>
                      <a:pt x="1" y="1293"/>
                      <a:pt x="143" y="1651"/>
                    </a:cubicBezTo>
                    <a:cubicBezTo>
                      <a:pt x="251" y="1936"/>
                      <a:pt x="512" y="2115"/>
                      <a:pt x="798" y="2115"/>
                    </a:cubicBezTo>
                    <a:cubicBezTo>
                      <a:pt x="882" y="2115"/>
                      <a:pt x="965" y="2103"/>
                      <a:pt x="1048" y="2067"/>
                    </a:cubicBezTo>
                    <a:cubicBezTo>
                      <a:pt x="1608" y="1853"/>
                      <a:pt x="2144" y="1603"/>
                      <a:pt x="2656" y="1329"/>
                    </a:cubicBezTo>
                    <a:cubicBezTo>
                      <a:pt x="2989" y="1139"/>
                      <a:pt x="3120" y="710"/>
                      <a:pt x="2929" y="365"/>
                    </a:cubicBezTo>
                    <a:cubicBezTo>
                      <a:pt x="2800" y="130"/>
                      <a:pt x="2561" y="0"/>
                      <a:pt x="2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47" name="Google Shape;1947;p251"/>
              <p:cNvSpPr/>
              <p:nvPr/>
            </p:nvSpPr>
            <p:spPr>
              <a:xfrm>
                <a:off x="6284960" y="4962932"/>
                <a:ext cx="75840" cy="92576"/>
              </a:xfrm>
              <a:custGeom>
                <a:rect b="b" l="l" r="r" t="t"/>
                <a:pathLst>
                  <a:path extrusionOk="0" h="2893" w="2370">
                    <a:moveTo>
                      <a:pt x="806" y="1"/>
                    </a:moveTo>
                    <a:cubicBezTo>
                      <a:pt x="685" y="1"/>
                      <a:pt x="563" y="31"/>
                      <a:pt x="453" y="94"/>
                    </a:cubicBezTo>
                    <a:cubicBezTo>
                      <a:pt x="120" y="285"/>
                      <a:pt x="1" y="725"/>
                      <a:pt x="191" y="1059"/>
                    </a:cubicBezTo>
                    <a:cubicBezTo>
                      <a:pt x="453" y="1523"/>
                      <a:pt x="703" y="1999"/>
                      <a:pt x="917" y="2476"/>
                    </a:cubicBezTo>
                    <a:cubicBezTo>
                      <a:pt x="1036" y="2737"/>
                      <a:pt x="1298" y="2892"/>
                      <a:pt x="1560" y="2892"/>
                    </a:cubicBezTo>
                    <a:cubicBezTo>
                      <a:pt x="1667" y="2892"/>
                      <a:pt x="1763" y="2880"/>
                      <a:pt x="1858" y="2833"/>
                    </a:cubicBezTo>
                    <a:cubicBezTo>
                      <a:pt x="2215" y="2678"/>
                      <a:pt x="2370" y="2249"/>
                      <a:pt x="2215" y="1892"/>
                    </a:cubicBezTo>
                    <a:cubicBezTo>
                      <a:pt x="1977" y="1380"/>
                      <a:pt x="1703" y="856"/>
                      <a:pt x="1417" y="356"/>
                    </a:cubicBezTo>
                    <a:cubicBezTo>
                      <a:pt x="1290" y="125"/>
                      <a:pt x="1051" y="1"/>
                      <a:pt x="8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48" name="Google Shape;1948;p251"/>
              <p:cNvSpPr/>
              <p:nvPr/>
            </p:nvSpPr>
            <p:spPr>
              <a:xfrm>
                <a:off x="4717536" y="4637908"/>
                <a:ext cx="98688" cy="44608"/>
              </a:xfrm>
              <a:custGeom>
                <a:rect b="b" l="l" r="r" t="t"/>
                <a:pathLst>
                  <a:path extrusionOk="0" h="1394" w="3084">
                    <a:moveTo>
                      <a:pt x="2370" y="0"/>
                    </a:moveTo>
                    <a:lnTo>
                      <a:pt x="703" y="24"/>
                    </a:lnTo>
                    <a:cubicBezTo>
                      <a:pt x="322" y="24"/>
                      <a:pt x="0" y="322"/>
                      <a:pt x="0" y="714"/>
                    </a:cubicBezTo>
                    <a:cubicBezTo>
                      <a:pt x="0" y="1107"/>
                      <a:pt x="322" y="1393"/>
                      <a:pt x="703" y="1393"/>
                    </a:cubicBezTo>
                    <a:lnTo>
                      <a:pt x="2370" y="1369"/>
                    </a:lnTo>
                    <a:cubicBezTo>
                      <a:pt x="2762" y="1369"/>
                      <a:pt x="3084" y="1084"/>
                      <a:pt x="3084" y="691"/>
                    </a:cubicBezTo>
                    <a:cubicBezTo>
                      <a:pt x="3084" y="298"/>
                      <a:pt x="2762" y="0"/>
                      <a:pt x="2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49" name="Google Shape;1949;p251"/>
              <p:cNvSpPr/>
              <p:nvPr/>
            </p:nvSpPr>
            <p:spPr>
              <a:xfrm>
                <a:off x="4653504" y="3257524"/>
                <a:ext cx="98720" cy="47680"/>
              </a:xfrm>
              <a:custGeom>
                <a:rect b="b" l="l" r="r" t="t"/>
                <a:pathLst>
                  <a:path extrusionOk="0" h="1490" w="3085">
                    <a:moveTo>
                      <a:pt x="703" y="1"/>
                    </a:moveTo>
                    <a:cubicBezTo>
                      <a:pt x="322" y="1"/>
                      <a:pt x="1" y="358"/>
                      <a:pt x="1" y="751"/>
                    </a:cubicBezTo>
                    <a:cubicBezTo>
                      <a:pt x="1" y="1144"/>
                      <a:pt x="322" y="1489"/>
                      <a:pt x="703"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50" name="Google Shape;1950;p251"/>
              <p:cNvSpPr/>
              <p:nvPr/>
            </p:nvSpPr>
            <p:spPr>
              <a:xfrm>
                <a:off x="4701152" y="3876660"/>
                <a:ext cx="98688" cy="43072"/>
              </a:xfrm>
              <a:custGeom>
                <a:rect b="b" l="l" r="r" t="t"/>
                <a:pathLst>
                  <a:path extrusionOk="0" h="1346" w="3084">
                    <a:moveTo>
                      <a:pt x="715" y="0"/>
                    </a:moveTo>
                    <a:cubicBezTo>
                      <a:pt x="322" y="0"/>
                      <a:pt x="0" y="286"/>
                      <a:pt x="0" y="679"/>
                    </a:cubicBezTo>
                    <a:cubicBezTo>
                      <a:pt x="0" y="1072"/>
                      <a:pt x="322" y="1346"/>
                      <a:pt x="715" y="1346"/>
                    </a:cubicBezTo>
                    <a:lnTo>
                      <a:pt x="2381" y="1346"/>
                    </a:lnTo>
                    <a:cubicBezTo>
                      <a:pt x="2774" y="1346"/>
                      <a:pt x="3084" y="1072"/>
                      <a:pt x="3084" y="679"/>
                    </a:cubicBezTo>
                    <a:cubicBezTo>
                      <a:pt x="3084" y="286"/>
                      <a:pt x="2774" y="0"/>
                      <a:pt x="23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51" name="Google Shape;1951;p251"/>
              <p:cNvSpPr/>
              <p:nvPr/>
            </p:nvSpPr>
            <p:spPr>
              <a:xfrm>
                <a:off x="4514080" y="3876660"/>
                <a:ext cx="98688" cy="43072"/>
              </a:xfrm>
              <a:custGeom>
                <a:rect b="b" l="l" r="r" t="t"/>
                <a:pathLst>
                  <a:path extrusionOk="0" h="1346" w="3084">
                    <a:moveTo>
                      <a:pt x="715" y="0"/>
                    </a:moveTo>
                    <a:cubicBezTo>
                      <a:pt x="322" y="0"/>
                      <a:pt x="0" y="286"/>
                      <a:pt x="0" y="679"/>
                    </a:cubicBezTo>
                    <a:cubicBezTo>
                      <a:pt x="0" y="1072"/>
                      <a:pt x="322" y="1346"/>
                      <a:pt x="715" y="1346"/>
                    </a:cubicBezTo>
                    <a:lnTo>
                      <a:pt x="2382" y="1346"/>
                    </a:lnTo>
                    <a:cubicBezTo>
                      <a:pt x="2774" y="1346"/>
                      <a:pt x="3084" y="1072"/>
                      <a:pt x="3084" y="679"/>
                    </a:cubicBezTo>
                    <a:cubicBezTo>
                      <a:pt x="3084" y="286"/>
                      <a:pt x="2774" y="0"/>
                      <a:pt x="23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52" name="Google Shape;1952;p251"/>
              <p:cNvSpPr/>
              <p:nvPr/>
            </p:nvSpPr>
            <p:spPr>
              <a:xfrm>
                <a:off x="4530464" y="4637908"/>
                <a:ext cx="98688" cy="44608"/>
              </a:xfrm>
              <a:custGeom>
                <a:rect b="b" l="l" r="r" t="t"/>
                <a:pathLst>
                  <a:path extrusionOk="0" h="1394" w="3084">
                    <a:moveTo>
                      <a:pt x="2370" y="0"/>
                    </a:moveTo>
                    <a:lnTo>
                      <a:pt x="703" y="24"/>
                    </a:lnTo>
                    <a:cubicBezTo>
                      <a:pt x="322" y="24"/>
                      <a:pt x="0" y="322"/>
                      <a:pt x="0" y="714"/>
                    </a:cubicBezTo>
                    <a:cubicBezTo>
                      <a:pt x="0" y="1107"/>
                      <a:pt x="322" y="1393"/>
                      <a:pt x="703" y="1393"/>
                    </a:cubicBezTo>
                    <a:lnTo>
                      <a:pt x="2370" y="1369"/>
                    </a:lnTo>
                    <a:cubicBezTo>
                      <a:pt x="2762" y="1369"/>
                      <a:pt x="3084" y="1084"/>
                      <a:pt x="3084" y="691"/>
                    </a:cubicBezTo>
                    <a:cubicBezTo>
                      <a:pt x="3084" y="298"/>
                      <a:pt x="2762" y="0"/>
                      <a:pt x="2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53" name="Google Shape;1953;p251"/>
              <p:cNvSpPr/>
              <p:nvPr/>
            </p:nvSpPr>
            <p:spPr>
              <a:xfrm>
                <a:off x="4840576" y="3257524"/>
                <a:ext cx="98720" cy="47680"/>
              </a:xfrm>
              <a:custGeom>
                <a:rect b="b" l="l" r="r" t="t"/>
                <a:pathLst>
                  <a:path extrusionOk="0" h="1490" w="3085">
                    <a:moveTo>
                      <a:pt x="715" y="1"/>
                    </a:moveTo>
                    <a:cubicBezTo>
                      <a:pt x="322" y="1"/>
                      <a:pt x="1" y="358"/>
                      <a:pt x="1" y="751"/>
                    </a:cubicBezTo>
                    <a:cubicBezTo>
                      <a:pt x="1" y="1144"/>
                      <a:pt x="322" y="1489"/>
                      <a:pt x="715"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54" name="Google Shape;1954;p251"/>
              <p:cNvSpPr/>
              <p:nvPr/>
            </p:nvSpPr>
            <p:spPr>
              <a:xfrm>
                <a:off x="4888608" y="3876660"/>
                <a:ext cx="98304" cy="43072"/>
              </a:xfrm>
              <a:custGeom>
                <a:rect b="b" l="l" r="r" t="t"/>
                <a:pathLst>
                  <a:path extrusionOk="0" h="1346" w="3072">
                    <a:moveTo>
                      <a:pt x="703" y="0"/>
                    </a:moveTo>
                    <a:cubicBezTo>
                      <a:pt x="310" y="0"/>
                      <a:pt x="0" y="286"/>
                      <a:pt x="0" y="679"/>
                    </a:cubicBezTo>
                    <a:cubicBezTo>
                      <a:pt x="0" y="1072"/>
                      <a:pt x="310" y="1346"/>
                      <a:pt x="703" y="1346"/>
                    </a:cubicBezTo>
                    <a:lnTo>
                      <a:pt x="2369" y="1346"/>
                    </a:lnTo>
                    <a:cubicBezTo>
                      <a:pt x="2762" y="1346"/>
                      <a:pt x="3072" y="1072"/>
                      <a:pt x="3072" y="679"/>
                    </a:cubicBezTo>
                    <a:cubicBezTo>
                      <a:pt x="3072" y="286"/>
                      <a:pt x="2762" y="0"/>
                      <a:pt x="23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55" name="Google Shape;1955;p251"/>
              <p:cNvSpPr/>
              <p:nvPr/>
            </p:nvSpPr>
            <p:spPr>
              <a:xfrm>
                <a:off x="5027648" y="3257524"/>
                <a:ext cx="98720" cy="47680"/>
              </a:xfrm>
              <a:custGeom>
                <a:rect b="b" l="l" r="r" t="t"/>
                <a:pathLst>
                  <a:path extrusionOk="0" h="1490" w="3085">
                    <a:moveTo>
                      <a:pt x="715" y="1"/>
                    </a:moveTo>
                    <a:cubicBezTo>
                      <a:pt x="322" y="1"/>
                      <a:pt x="1" y="358"/>
                      <a:pt x="1" y="751"/>
                    </a:cubicBezTo>
                    <a:cubicBezTo>
                      <a:pt x="1" y="1144"/>
                      <a:pt x="322" y="1489"/>
                      <a:pt x="715"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56" name="Google Shape;1956;p251"/>
              <p:cNvSpPr/>
              <p:nvPr/>
            </p:nvSpPr>
            <p:spPr>
              <a:xfrm>
                <a:off x="4343392" y="4637908"/>
                <a:ext cx="98688" cy="44608"/>
              </a:xfrm>
              <a:custGeom>
                <a:rect b="b" l="l" r="r" t="t"/>
                <a:pathLst>
                  <a:path extrusionOk="0" h="1394" w="3084">
                    <a:moveTo>
                      <a:pt x="2370" y="0"/>
                    </a:moveTo>
                    <a:lnTo>
                      <a:pt x="703" y="24"/>
                    </a:lnTo>
                    <a:cubicBezTo>
                      <a:pt x="322" y="24"/>
                      <a:pt x="0" y="322"/>
                      <a:pt x="0" y="714"/>
                    </a:cubicBezTo>
                    <a:cubicBezTo>
                      <a:pt x="0" y="1107"/>
                      <a:pt x="310" y="1393"/>
                      <a:pt x="703" y="1393"/>
                    </a:cubicBezTo>
                    <a:lnTo>
                      <a:pt x="2370" y="1369"/>
                    </a:lnTo>
                    <a:cubicBezTo>
                      <a:pt x="2763" y="1369"/>
                      <a:pt x="3084" y="1072"/>
                      <a:pt x="3084" y="691"/>
                    </a:cubicBezTo>
                    <a:cubicBezTo>
                      <a:pt x="3084" y="298"/>
                      <a:pt x="2763" y="0"/>
                      <a:pt x="2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57" name="Google Shape;1957;p251"/>
              <p:cNvSpPr/>
              <p:nvPr/>
            </p:nvSpPr>
            <p:spPr>
              <a:xfrm>
                <a:off x="4466432" y="3257524"/>
                <a:ext cx="98720" cy="47680"/>
              </a:xfrm>
              <a:custGeom>
                <a:rect b="b" l="l" r="r" t="t"/>
                <a:pathLst>
                  <a:path extrusionOk="0" h="1490" w="3085">
                    <a:moveTo>
                      <a:pt x="703" y="1"/>
                    </a:moveTo>
                    <a:cubicBezTo>
                      <a:pt x="322" y="1"/>
                      <a:pt x="1" y="358"/>
                      <a:pt x="1" y="751"/>
                    </a:cubicBezTo>
                    <a:cubicBezTo>
                      <a:pt x="1" y="1144"/>
                      <a:pt x="322" y="1489"/>
                      <a:pt x="703" y="1489"/>
                    </a:cubicBezTo>
                    <a:lnTo>
                      <a:pt x="2370" y="1489"/>
                    </a:lnTo>
                    <a:cubicBezTo>
                      <a:pt x="2763" y="1489"/>
                      <a:pt x="3085" y="1144"/>
                      <a:pt x="3085" y="751"/>
                    </a:cubicBezTo>
                    <a:cubicBezTo>
                      <a:pt x="3085" y="358"/>
                      <a:pt x="2763" y="1"/>
                      <a:pt x="2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58" name="Google Shape;1958;p251"/>
              <p:cNvSpPr/>
              <p:nvPr/>
            </p:nvSpPr>
            <p:spPr>
              <a:xfrm>
                <a:off x="4820000" y="2783156"/>
                <a:ext cx="100256" cy="46944"/>
              </a:xfrm>
              <a:custGeom>
                <a:rect b="b" l="l" r="r" t="t"/>
                <a:pathLst>
                  <a:path extrusionOk="0" h="1467" w="3133">
                    <a:moveTo>
                      <a:pt x="2380" y="0"/>
                    </a:moveTo>
                    <a:cubicBezTo>
                      <a:pt x="2365" y="0"/>
                      <a:pt x="2350" y="1"/>
                      <a:pt x="2335" y="2"/>
                    </a:cubicBezTo>
                    <a:lnTo>
                      <a:pt x="2275" y="2"/>
                    </a:lnTo>
                    <a:cubicBezTo>
                      <a:pt x="2073" y="25"/>
                      <a:pt x="1894" y="73"/>
                      <a:pt x="1704" y="85"/>
                    </a:cubicBezTo>
                    <a:cubicBezTo>
                      <a:pt x="1692" y="79"/>
                      <a:pt x="1679" y="77"/>
                      <a:pt x="1666" y="77"/>
                    </a:cubicBezTo>
                    <a:cubicBezTo>
                      <a:pt x="1626" y="77"/>
                      <a:pt x="1582" y="97"/>
                      <a:pt x="1537" y="97"/>
                    </a:cubicBezTo>
                    <a:lnTo>
                      <a:pt x="703" y="97"/>
                    </a:lnTo>
                    <a:cubicBezTo>
                      <a:pt x="311" y="97"/>
                      <a:pt x="1" y="371"/>
                      <a:pt x="1" y="764"/>
                    </a:cubicBezTo>
                    <a:cubicBezTo>
                      <a:pt x="1" y="1156"/>
                      <a:pt x="311" y="1442"/>
                      <a:pt x="703" y="1442"/>
                    </a:cubicBezTo>
                    <a:lnTo>
                      <a:pt x="1358" y="1442"/>
                    </a:lnTo>
                    <a:lnTo>
                      <a:pt x="1358" y="1430"/>
                    </a:lnTo>
                    <a:cubicBezTo>
                      <a:pt x="1418" y="1430"/>
                      <a:pt x="1477" y="1466"/>
                      <a:pt x="1537" y="1466"/>
                    </a:cubicBezTo>
                    <a:cubicBezTo>
                      <a:pt x="1835" y="1466"/>
                      <a:pt x="2108" y="1442"/>
                      <a:pt x="2382" y="1418"/>
                    </a:cubicBezTo>
                    <a:lnTo>
                      <a:pt x="2442" y="1418"/>
                    </a:lnTo>
                    <a:cubicBezTo>
                      <a:pt x="2835" y="1383"/>
                      <a:pt x="3132" y="1049"/>
                      <a:pt x="3097" y="656"/>
                    </a:cubicBezTo>
                    <a:cubicBezTo>
                      <a:pt x="3074" y="279"/>
                      <a:pt x="2754" y="0"/>
                      <a:pt x="23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59" name="Google Shape;1959;p251"/>
              <p:cNvSpPr/>
              <p:nvPr/>
            </p:nvSpPr>
            <p:spPr>
              <a:xfrm>
                <a:off x="4577696" y="2269460"/>
                <a:ext cx="87680" cy="87040"/>
              </a:xfrm>
              <a:custGeom>
                <a:rect b="b" l="l" r="r" t="t"/>
                <a:pathLst>
                  <a:path extrusionOk="0" h="2720" w="2740">
                    <a:moveTo>
                      <a:pt x="805" y="0"/>
                    </a:moveTo>
                    <a:cubicBezTo>
                      <a:pt x="669" y="0"/>
                      <a:pt x="530" y="40"/>
                      <a:pt x="405" y="124"/>
                    </a:cubicBezTo>
                    <a:cubicBezTo>
                      <a:pt x="84" y="338"/>
                      <a:pt x="1" y="779"/>
                      <a:pt x="215" y="1100"/>
                    </a:cubicBezTo>
                    <a:cubicBezTo>
                      <a:pt x="572" y="1624"/>
                      <a:pt x="989" y="2112"/>
                      <a:pt x="1477" y="2541"/>
                    </a:cubicBezTo>
                    <a:cubicBezTo>
                      <a:pt x="1608" y="2660"/>
                      <a:pt x="1775" y="2720"/>
                      <a:pt x="1941" y="2720"/>
                    </a:cubicBezTo>
                    <a:cubicBezTo>
                      <a:pt x="2144" y="2720"/>
                      <a:pt x="2334" y="2636"/>
                      <a:pt x="2477" y="2470"/>
                    </a:cubicBezTo>
                    <a:cubicBezTo>
                      <a:pt x="2739" y="2184"/>
                      <a:pt x="2703" y="1731"/>
                      <a:pt x="2418" y="1469"/>
                    </a:cubicBezTo>
                    <a:cubicBezTo>
                      <a:pt x="2025" y="1124"/>
                      <a:pt x="1679" y="731"/>
                      <a:pt x="1394" y="315"/>
                    </a:cubicBezTo>
                    <a:cubicBezTo>
                      <a:pt x="1259" y="113"/>
                      <a:pt x="1036" y="0"/>
                      <a:pt x="8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60" name="Google Shape;1960;p251"/>
              <p:cNvSpPr/>
              <p:nvPr/>
            </p:nvSpPr>
            <p:spPr>
              <a:xfrm>
                <a:off x="4929728" y="2386420"/>
                <a:ext cx="101408" cy="69152"/>
              </a:xfrm>
              <a:custGeom>
                <a:rect b="b" l="l" r="r" t="t"/>
                <a:pathLst>
                  <a:path extrusionOk="0" h="2161" w="3169">
                    <a:moveTo>
                      <a:pt x="795" y="1"/>
                    </a:moveTo>
                    <a:cubicBezTo>
                      <a:pt x="504" y="1"/>
                      <a:pt x="236" y="189"/>
                      <a:pt x="132" y="481"/>
                    </a:cubicBezTo>
                    <a:cubicBezTo>
                      <a:pt x="1" y="851"/>
                      <a:pt x="203" y="1255"/>
                      <a:pt x="572" y="1386"/>
                    </a:cubicBezTo>
                    <a:cubicBezTo>
                      <a:pt x="1073" y="1553"/>
                      <a:pt x="1549" y="1779"/>
                      <a:pt x="1989" y="2053"/>
                    </a:cubicBezTo>
                    <a:cubicBezTo>
                      <a:pt x="2108" y="2124"/>
                      <a:pt x="2239" y="2160"/>
                      <a:pt x="2358" y="2160"/>
                    </a:cubicBezTo>
                    <a:cubicBezTo>
                      <a:pt x="2597" y="2160"/>
                      <a:pt x="2835" y="2041"/>
                      <a:pt x="2966" y="1827"/>
                    </a:cubicBezTo>
                    <a:cubicBezTo>
                      <a:pt x="3168" y="1493"/>
                      <a:pt x="3073" y="1053"/>
                      <a:pt x="2739" y="851"/>
                    </a:cubicBezTo>
                    <a:cubicBezTo>
                      <a:pt x="2204" y="517"/>
                      <a:pt x="1632" y="243"/>
                      <a:pt x="1025" y="41"/>
                    </a:cubicBezTo>
                    <a:cubicBezTo>
                      <a:pt x="948" y="14"/>
                      <a:pt x="871" y="1"/>
                      <a:pt x="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61" name="Google Shape;1961;p251"/>
              <p:cNvSpPr/>
              <p:nvPr/>
            </p:nvSpPr>
            <p:spPr>
              <a:xfrm>
                <a:off x="5067680" y="2513428"/>
                <a:ext cx="60608" cy="99488"/>
              </a:xfrm>
              <a:custGeom>
                <a:rect b="b" l="l" r="r" t="t"/>
                <a:pathLst>
                  <a:path extrusionOk="0" h="3109" w="1894">
                    <a:moveTo>
                      <a:pt x="801" y="1"/>
                    </a:moveTo>
                    <a:cubicBezTo>
                      <a:pt x="717" y="1"/>
                      <a:pt x="632" y="16"/>
                      <a:pt x="548" y="49"/>
                    </a:cubicBezTo>
                    <a:cubicBezTo>
                      <a:pt x="179" y="191"/>
                      <a:pt x="0" y="596"/>
                      <a:pt x="143" y="965"/>
                    </a:cubicBezTo>
                    <a:cubicBezTo>
                      <a:pt x="322" y="1442"/>
                      <a:pt x="429" y="1942"/>
                      <a:pt x="452" y="2442"/>
                    </a:cubicBezTo>
                    <a:cubicBezTo>
                      <a:pt x="476" y="2811"/>
                      <a:pt x="786" y="3108"/>
                      <a:pt x="1167" y="3108"/>
                    </a:cubicBezTo>
                    <a:lnTo>
                      <a:pt x="1203" y="3108"/>
                    </a:lnTo>
                    <a:cubicBezTo>
                      <a:pt x="1595" y="3085"/>
                      <a:pt x="1893" y="2739"/>
                      <a:pt x="1869" y="2358"/>
                    </a:cubicBezTo>
                    <a:cubicBezTo>
                      <a:pt x="1834" y="1704"/>
                      <a:pt x="1691" y="1073"/>
                      <a:pt x="1465" y="453"/>
                    </a:cubicBezTo>
                    <a:cubicBezTo>
                      <a:pt x="1354" y="177"/>
                      <a:pt x="1087"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62" name="Google Shape;1962;p251"/>
              <p:cNvSpPr/>
              <p:nvPr/>
            </p:nvSpPr>
            <p:spPr>
              <a:xfrm>
                <a:off x="4548352" y="2082548"/>
                <a:ext cx="47680" cy="100608"/>
              </a:xfrm>
              <a:custGeom>
                <a:rect b="b" l="l" r="r" t="t"/>
                <a:pathLst>
                  <a:path extrusionOk="0" h="3144" w="1490">
                    <a:moveTo>
                      <a:pt x="739" y="0"/>
                    </a:moveTo>
                    <a:cubicBezTo>
                      <a:pt x="346" y="0"/>
                      <a:pt x="1" y="310"/>
                      <a:pt x="1" y="702"/>
                    </a:cubicBezTo>
                    <a:lnTo>
                      <a:pt x="1" y="2441"/>
                    </a:lnTo>
                    <a:cubicBezTo>
                      <a:pt x="1" y="2834"/>
                      <a:pt x="346" y="3143"/>
                      <a:pt x="739" y="3143"/>
                    </a:cubicBezTo>
                    <a:cubicBezTo>
                      <a:pt x="1132" y="3143"/>
                      <a:pt x="1489" y="2834"/>
                      <a:pt x="1489" y="2441"/>
                    </a:cubicBezTo>
                    <a:lnTo>
                      <a:pt x="1489" y="702"/>
                    </a:lnTo>
                    <a:cubicBezTo>
                      <a:pt x="1489" y="310"/>
                      <a:pt x="1132" y="0"/>
                      <a:pt x="7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63" name="Google Shape;1963;p251"/>
              <p:cNvSpPr/>
              <p:nvPr/>
            </p:nvSpPr>
            <p:spPr>
              <a:xfrm>
                <a:off x="4997568" y="2695700"/>
                <a:ext cx="90688" cy="83712"/>
              </a:xfrm>
              <a:custGeom>
                <a:rect b="b" l="l" r="r" t="t"/>
                <a:pathLst>
                  <a:path extrusionOk="0" h="2616" w="2834">
                    <a:moveTo>
                      <a:pt x="2043" y="0"/>
                    </a:moveTo>
                    <a:cubicBezTo>
                      <a:pt x="1834" y="0"/>
                      <a:pt x="1626" y="92"/>
                      <a:pt x="1489" y="270"/>
                    </a:cubicBezTo>
                    <a:cubicBezTo>
                      <a:pt x="1167" y="663"/>
                      <a:pt x="798" y="1032"/>
                      <a:pt x="369" y="1353"/>
                    </a:cubicBezTo>
                    <a:cubicBezTo>
                      <a:pt x="60" y="1580"/>
                      <a:pt x="0" y="2032"/>
                      <a:pt x="238" y="2342"/>
                    </a:cubicBezTo>
                    <a:cubicBezTo>
                      <a:pt x="369" y="2520"/>
                      <a:pt x="584" y="2615"/>
                      <a:pt x="798" y="2615"/>
                    </a:cubicBezTo>
                    <a:cubicBezTo>
                      <a:pt x="953" y="2615"/>
                      <a:pt x="1096" y="2580"/>
                      <a:pt x="1227" y="2473"/>
                    </a:cubicBezTo>
                    <a:cubicBezTo>
                      <a:pt x="1739" y="2092"/>
                      <a:pt x="2203" y="1639"/>
                      <a:pt x="2596" y="1151"/>
                    </a:cubicBezTo>
                    <a:cubicBezTo>
                      <a:pt x="2834" y="841"/>
                      <a:pt x="2786" y="401"/>
                      <a:pt x="2477" y="151"/>
                    </a:cubicBezTo>
                    <a:cubicBezTo>
                      <a:pt x="2351" y="50"/>
                      <a:pt x="2196" y="0"/>
                      <a:pt x="20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64" name="Google Shape;1964;p251"/>
              <p:cNvSpPr/>
              <p:nvPr/>
            </p:nvSpPr>
            <p:spPr>
              <a:xfrm>
                <a:off x="4548352" y="1888980"/>
                <a:ext cx="47680" cy="100608"/>
              </a:xfrm>
              <a:custGeom>
                <a:rect b="b" l="l" r="r" t="t"/>
                <a:pathLst>
                  <a:path extrusionOk="0" h="3144" w="1490">
                    <a:moveTo>
                      <a:pt x="739" y="1"/>
                    </a:moveTo>
                    <a:cubicBezTo>
                      <a:pt x="346" y="1"/>
                      <a:pt x="1" y="310"/>
                      <a:pt x="1" y="703"/>
                    </a:cubicBezTo>
                    <a:lnTo>
                      <a:pt x="1" y="2441"/>
                    </a:lnTo>
                    <a:cubicBezTo>
                      <a:pt x="1" y="2834"/>
                      <a:pt x="346" y="3144"/>
                      <a:pt x="739" y="3144"/>
                    </a:cubicBezTo>
                    <a:cubicBezTo>
                      <a:pt x="1132" y="3144"/>
                      <a:pt x="1489" y="2834"/>
                      <a:pt x="1489" y="2441"/>
                    </a:cubicBezTo>
                    <a:lnTo>
                      <a:pt x="1489" y="703"/>
                    </a:lnTo>
                    <a:cubicBezTo>
                      <a:pt x="1489" y="310"/>
                      <a:pt x="1132" y="1"/>
                      <a:pt x="7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65" name="Google Shape;1965;p251"/>
              <p:cNvSpPr/>
              <p:nvPr/>
            </p:nvSpPr>
            <p:spPr>
              <a:xfrm>
                <a:off x="4739232" y="2368404"/>
                <a:ext cx="102144" cy="50976"/>
              </a:xfrm>
              <a:custGeom>
                <a:rect b="b" l="l" r="r" t="t"/>
                <a:pathLst>
                  <a:path extrusionOk="0" h="1593" w="3192">
                    <a:moveTo>
                      <a:pt x="762" y="0"/>
                    </a:moveTo>
                    <a:cubicBezTo>
                      <a:pt x="421" y="0"/>
                      <a:pt x="114" y="248"/>
                      <a:pt x="60" y="604"/>
                    </a:cubicBezTo>
                    <a:cubicBezTo>
                      <a:pt x="1" y="985"/>
                      <a:pt x="263" y="1378"/>
                      <a:pt x="644" y="1449"/>
                    </a:cubicBezTo>
                    <a:cubicBezTo>
                      <a:pt x="1132" y="1521"/>
                      <a:pt x="1632" y="1592"/>
                      <a:pt x="2132" y="1592"/>
                    </a:cubicBezTo>
                    <a:lnTo>
                      <a:pt x="2489" y="1592"/>
                    </a:lnTo>
                    <a:cubicBezTo>
                      <a:pt x="2870" y="1592"/>
                      <a:pt x="3192" y="1247"/>
                      <a:pt x="3192" y="854"/>
                    </a:cubicBezTo>
                    <a:cubicBezTo>
                      <a:pt x="3192" y="461"/>
                      <a:pt x="2870" y="104"/>
                      <a:pt x="2489" y="104"/>
                    </a:cubicBezTo>
                    <a:lnTo>
                      <a:pt x="2132" y="104"/>
                    </a:lnTo>
                    <a:cubicBezTo>
                      <a:pt x="1703" y="104"/>
                      <a:pt x="1287" y="80"/>
                      <a:pt x="870" y="9"/>
                    </a:cubicBezTo>
                    <a:cubicBezTo>
                      <a:pt x="834" y="3"/>
                      <a:pt x="798" y="0"/>
                      <a:pt x="7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sp>
            <p:nvSpPr>
              <p:cNvPr id="1966" name="Google Shape;1966;p251"/>
              <p:cNvSpPr/>
              <p:nvPr/>
            </p:nvSpPr>
            <p:spPr>
              <a:xfrm>
                <a:off x="4548352" y="1725908"/>
                <a:ext cx="47680" cy="72800"/>
              </a:xfrm>
              <a:custGeom>
                <a:rect b="b" l="l" r="r" t="t"/>
                <a:pathLst>
                  <a:path extrusionOk="0" h="2275" w="1490">
                    <a:moveTo>
                      <a:pt x="739" y="1"/>
                    </a:moveTo>
                    <a:cubicBezTo>
                      <a:pt x="346" y="1"/>
                      <a:pt x="1" y="322"/>
                      <a:pt x="1" y="715"/>
                    </a:cubicBezTo>
                    <a:lnTo>
                      <a:pt x="1" y="1572"/>
                    </a:lnTo>
                    <a:cubicBezTo>
                      <a:pt x="1" y="1965"/>
                      <a:pt x="346" y="2275"/>
                      <a:pt x="739" y="2275"/>
                    </a:cubicBezTo>
                    <a:cubicBezTo>
                      <a:pt x="1132" y="2275"/>
                      <a:pt x="1489" y="1965"/>
                      <a:pt x="1489" y="1572"/>
                    </a:cubicBezTo>
                    <a:lnTo>
                      <a:pt x="1489" y="715"/>
                    </a:lnTo>
                    <a:cubicBezTo>
                      <a:pt x="1489" y="322"/>
                      <a:pt x="1132" y="1"/>
                      <a:pt x="7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5B5B"/>
                  </a:solidFill>
                </a:endParaRPr>
              </a:p>
            </p:txBody>
          </p:sp>
        </p:grpSp>
      </p:grpSp>
      <p:sp>
        <p:nvSpPr>
          <p:cNvPr id="1967" name="Google Shape;1967;p251"/>
          <p:cNvSpPr/>
          <p:nvPr/>
        </p:nvSpPr>
        <p:spPr>
          <a:xfrm>
            <a:off x="4279744" y="991732"/>
            <a:ext cx="580704" cy="580672"/>
          </a:xfrm>
          <a:custGeom>
            <a:rect b="b" l="l" r="r" t="t"/>
            <a:pathLst>
              <a:path extrusionOk="0" h="18146" w="18147">
                <a:moveTo>
                  <a:pt x="9085" y="0"/>
                </a:moveTo>
                <a:cubicBezTo>
                  <a:pt x="4073" y="0"/>
                  <a:pt x="1" y="4072"/>
                  <a:pt x="1" y="9085"/>
                </a:cubicBezTo>
                <a:cubicBezTo>
                  <a:pt x="1" y="14074"/>
                  <a:pt x="4073" y="18146"/>
                  <a:pt x="9085" y="18146"/>
                </a:cubicBezTo>
                <a:cubicBezTo>
                  <a:pt x="14086" y="18146"/>
                  <a:pt x="18146" y="14074"/>
                  <a:pt x="18146" y="9085"/>
                </a:cubicBezTo>
                <a:cubicBezTo>
                  <a:pt x="18146" y="4072"/>
                  <a:pt x="14086" y="0"/>
                  <a:pt x="90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Spartan"/>
                <a:ea typeface="Spartan"/>
                <a:cs typeface="Spartan"/>
                <a:sym typeface="Spartan"/>
              </a:rPr>
              <a:t>01</a:t>
            </a:r>
            <a:endParaRPr sz="2000">
              <a:solidFill>
                <a:srgbClr val="FFFFFF"/>
              </a:solidFill>
              <a:latin typeface="Spartan"/>
              <a:ea typeface="Spartan"/>
              <a:cs typeface="Spartan"/>
              <a:sym typeface="Spartan"/>
            </a:endParaRPr>
          </a:p>
        </p:txBody>
      </p:sp>
      <p:grpSp>
        <p:nvGrpSpPr>
          <p:cNvPr id="1968" name="Google Shape;1968;p251"/>
          <p:cNvGrpSpPr/>
          <p:nvPr/>
        </p:nvGrpSpPr>
        <p:grpSpPr>
          <a:xfrm>
            <a:off x="5762256" y="2743113"/>
            <a:ext cx="2458544" cy="845142"/>
            <a:chOff x="5762256" y="2743113"/>
            <a:chExt cx="2458544" cy="845142"/>
          </a:xfrm>
        </p:grpSpPr>
        <p:sp>
          <p:nvSpPr>
            <p:cNvPr id="1969" name="Google Shape;1969;p251"/>
            <p:cNvSpPr/>
            <p:nvPr/>
          </p:nvSpPr>
          <p:spPr>
            <a:xfrm>
              <a:off x="5762256" y="2937471"/>
              <a:ext cx="650752" cy="650784"/>
            </a:xfrm>
            <a:custGeom>
              <a:rect b="b" l="l" r="r" t="t"/>
              <a:pathLst>
                <a:path extrusionOk="0" h="20337" w="20336">
                  <a:moveTo>
                    <a:pt x="12645" y="0"/>
                  </a:moveTo>
                  <a:cubicBezTo>
                    <a:pt x="8418" y="0"/>
                    <a:pt x="4953" y="3441"/>
                    <a:pt x="4953" y="7692"/>
                  </a:cubicBezTo>
                  <a:cubicBezTo>
                    <a:pt x="4953" y="9728"/>
                    <a:pt x="5739" y="11561"/>
                    <a:pt x="7025" y="12942"/>
                  </a:cubicBezTo>
                  <a:lnTo>
                    <a:pt x="1786" y="18169"/>
                  </a:lnTo>
                  <a:cubicBezTo>
                    <a:pt x="1607" y="18062"/>
                    <a:pt x="1405" y="17991"/>
                    <a:pt x="1179" y="17991"/>
                  </a:cubicBezTo>
                  <a:cubicBezTo>
                    <a:pt x="548" y="17991"/>
                    <a:pt x="0" y="18538"/>
                    <a:pt x="0" y="19169"/>
                  </a:cubicBezTo>
                  <a:cubicBezTo>
                    <a:pt x="0" y="19812"/>
                    <a:pt x="548" y="20336"/>
                    <a:pt x="1179" y="20336"/>
                  </a:cubicBezTo>
                  <a:cubicBezTo>
                    <a:pt x="1822" y="20336"/>
                    <a:pt x="2346" y="19812"/>
                    <a:pt x="2346" y="19169"/>
                  </a:cubicBezTo>
                  <a:cubicBezTo>
                    <a:pt x="2346" y="18955"/>
                    <a:pt x="2286" y="18753"/>
                    <a:pt x="2179" y="18574"/>
                  </a:cubicBezTo>
                  <a:lnTo>
                    <a:pt x="7418" y="13335"/>
                  </a:lnTo>
                  <a:cubicBezTo>
                    <a:pt x="8799" y="14609"/>
                    <a:pt x="10632" y="15383"/>
                    <a:pt x="12645" y="15383"/>
                  </a:cubicBezTo>
                  <a:cubicBezTo>
                    <a:pt x="16895" y="15383"/>
                    <a:pt x="20336" y="11942"/>
                    <a:pt x="20336" y="7692"/>
                  </a:cubicBezTo>
                  <a:cubicBezTo>
                    <a:pt x="20336" y="3441"/>
                    <a:pt x="16895" y="0"/>
                    <a:pt x="126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51"/>
            <p:cNvSpPr txBox="1"/>
            <p:nvPr/>
          </p:nvSpPr>
          <p:spPr>
            <a:xfrm>
              <a:off x="5881575" y="3021163"/>
              <a:ext cx="580800" cy="327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rgbClr val="FFFFFF"/>
                  </a:solidFill>
                  <a:latin typeface="Spartan"/>
                  <a:ea typeface="Spartan"/>
                  <a:cs typeface="Spartan"/>
                  <a:sym typeface="Spartan"/>
                </a:rPr>
                <a:t>04</a:t>
              </a:r>
              <a:endParaRPr b="1">
                <a:latin typeface="Spartan"/>
                <a:ea typeface="Spartan"/>
                <a:cs typeface="Spartan"/>
                <a:sym typeface="Spartan"/>
              </a:endParaRPr>
            </a:p>
          </p:txBody>
        </p:sp>
        <p:sp>
          <p:nvSpPr>
            <p:cNvPr id="1971" name="Google Shape;1971;p251"/>
            <p:cNvSpPr txBox="1"/>
            <p:nvPr/>
          </p:nvSpPr>
          <p:spPr>
            <a:xfrm>
              <a:off x="6489200" y="2743113"/>
              <a:ext cx="17316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5B5B"/>
                  </a:solidFill>
                  <a:latin typeface="Spartan"/>
                  <a:ea typeface="Spartan"/>
                  <a:cs typeface="Spartan"/>
                  <a:sym typeface="Spartan"/>
                </a:rPr>
                <a:t>Thresholding segmentation</a:t>
              </a:r>
              <a:endParaRPr b="1">
                <a:solidFill>
                  <a:srgbClr val="FF5B5B"/>
                </a:solidFill>
                <a:latin typeface="Spartan"/>
                <a:ea typeface="Spartan"/>
                <a:cs typeface="Spartan"/>
                <a:sym typeface="Spartan"/>
              </a:endParaRPr>
            </a:p>
          </p:txBody>
        </p:sp>
      </p:grpSp>
      <p:grpSp>
        <p:nvGrpSpPr>
          <p:cNvPr id="1972" name="Google Shape;1972;p251"/>
          <p:cNvGrpSpPr/>
          <p:nvPr/>
        </p:nvGrpSpPr>
        <p:grpSpPr>
          <a:xfrm>
            <a:off x="1148675" y="2130875"/>
            <a:ext cx="2458653" cy="875225"/>
            <a:chOff x="1148675" y="2130875"/>
            <a:chExt cx="2458653" cy="875225"/>
          </a:xfrm>
        </p:grpSpPr>
        <p:sp>
          <p:nvSpPr>
            <p:cNvPr id="1973" name="Google Shape;1973;p251"/>
            <p:cNvSpPr/>
            <p:nvPr/>
          </p:nvSpPr>
          <p:spPr>
            <a:xfrm>
              <a:off x="2956544" y="2355316"/>
              <a:ext cx="650784" cy="650784"/>
            </a:xfrm>
            <a:custGeom>
              <a:rect b="b" l="l" r="r" t="t"/>
              <a:pathLst>
                <a:path extrusionOk="0" h="20337" w="20337">
                  <a:moveTo>
                    <a:pt x="7692" y="1"/>
                  </a:moveTo>
                  <a:cubicBezTo>
                    <a:pt x="3441" y="1"/>
                    <a:pt x="1" y="3442"/>
                    <a:pt x="1" y="7692"/>
                  </a:cubicBezTo>
                  <a:cubicBezTo>
                    <a:pt x="1" y="11943"/>
                    <a:pt x="3441" y="15384"/>
                    <a:pt x="7692" y="15384"/>
                  </a:cubicBezTo>
                  <a:cubicBezTo>
                    <a:pt x="9704" y="15384"/>
                    <a:pt x="11538" y="14610"/>
                    <a:pt x="12919" y="13336"/>
                  </a:cubicBezTo>
                  <a:lnTo>
                    <a:pt x="18158" y="18575"/>
                  </a:lnTo>
                  <a:cubicBezTo>
                    <a:pt x="18050" y="18753"/>
                    <a:pt x="17991" y="18956"/>
                    <a:pt x="17991" y="19170"/>
                  </a:cubicBezTo>
                  <a:cubicBezTo>
                    <a:pt x="17991" y="19813"/>
                    <a:pt x="18515" y="20337"/>
                    <a:pt x="19170" y="20337"/>
                  </a:cubicBezTo>
                  <a:cubicBezTo>
                    <a:pt x="19789" y="20337"/>
                    <a:pt x="20336" y="19813"/>
                    <a:pt x="20336" y="19170"/>
                  </a:cubicBezTo>
                  <a:cubicBezTo>
                    <a:pt x="20336" y="18539"/>
                    <a:pt x="19789" y="17991"/>
                    <a:pt x="19170" y="17991"/>
                  </a:cubicBezTo>
                  <a:cubicBezTo>
                    <a:pt x="18931" y="17991"/>
                    <a:pt x="18729" y="18063"/>
                    <a:pt x="18550" y="18170"/>
                  </a:cubicBezTo>
                  <a:lnTo>
                    <a:pt x="13312" y="12943"/>
                  </a:lnTo>
                  <a:cubicBezTo>
                    <a:pt x="14598" y="11562"/>
                    <a:pt x="15383" y="9728"/>
                    <a:pt x="15383" y="7692"/>
                  </a:cubicBezTo>
                  <a:cubicBezTo>
                    <a:pt x="15383" y="3442"/>
                    <a:pt x="11919" y="1"/>
                    <a:pt x="76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51"/>
            <p:cNvSpPr txBox="1"/>
            <p:nvPr/>
          </p:nvSpPr>
          <p:spPr>
            <a:xfrm>
              <a:off x="2912100" y="2439025"/>
              <a:ext cx="580800" cy="327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rgbClr val="FFFFFF"/>
                  </a:solidFill>
                  <a:latin typeface="Spartan"/>
                  <a:ea typeface="Spartan"/>
                  <a:cs typeface="Spartan"/>
                  <a:sym typeface="Spartan"/>
                </a:rPr>
                <a:t>03</a:t>
              </a:r>
              <a:endParaRPr b="1">
                <a:latin typeface="Spartan"/>
                <a:ea typeface="Spartan"/>
                <a:cs typeface="Spartan"/>
                <a:sym typeface="Spartan"/>
              </a:endParaRPr>
            </a:p>
          </p:txBody>
        </p:sp>
        <p:sp>
          <p:nvSpPr>
            <p:cNvPr id="1975" name="Google Shape;1975;p251"/>
            <p:cNvSpPr txBox="1"/>
            <p:nvPr/>
          </p:nvSpPr>
          <p:spPr>
            <a:xfrm>
              <a:off x="1148675" y="2130875"/>
              <a:ext cx="17316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FF5B5B"/>
                  </a:solidFill>
                  <a:latin typeface="Spartan"/>
                  <a:ea typeface="Spartan"/>
                  <a:cs typeface="Spartan"/>
                  <a:sym typeface="Spartan"/>
                </a:rPr>
                <a:t>Median filter</a:t>
              </a:r>
              <a:endParaRPr b="1">
                <a:solidFill>
                  <a:srgbClr val="FF5B5B"/>
                </a:solidFill>
                <a:latin typeface="Spartan"/>
                <a:ea typeface="Spartan"/>
                <a:cs typeface="Spartan"/>
                <a:sym typeface="Spartan"/>
              </a:endParaRPr>
            </a:p>
          </p:txBody>
        </p:sp>
      </p:grpSp>
      <p:grpSp>
        <p:nvGrpSpPr>
          <p:cNvPr id="1976" name="Google Shape;1976;p251"/>
          <p:cNvGrpSpPr/>
          <p:nvPr/>
        </p:nvGrpSpPr>
        <p:grpSpPr>
          <a:xfrm>
            <a:off x="5142720" y="1666800"/>
            <a:ext cx="2701505" cy="844004"/>
            <a:chOff x="5142720" y="1666800"/>
            <a:chExt cx="2701505" cy="844004"/>
          </a:xfrm>
        </p:grpSpPr>
        <p:sp>
          <p:nvSpPr>
            <p:cNvPr id="1977" name="Google Shape;1977;p251"/>
            <p:cNvSpPr/>
            <p:nvPr/>
          </p:nvSpPr>
          <p:spPr>
            <a:xfrm>
              <a:off x="5142720" y="1860020"/>
              <a:ext cx="650400" cy="650784"/>
            </a:xfrm>
            <a:custGeom>
              <a:rect b="b" l="l" r="r" t="t"/>
              <a:pathLst>
                <a:path extrusionOk="0" h="20337" w="20325">
                  <a:moveTo>
                    <a:pt x="12633" y="1"/>
                  </a:moveTo>
                  <a:cubicBezTo>
                    <a:pt x="8406" y="1"/>
                    <a:pt x="4942" y="3442"/>
                    <a:pt x="4942" y="7692"/>
                  </a:cubicBezTo>
                  <a:cubicBezTo>
                    <a:pt x="4942" y="9728"/>
                    <a:pt x="5739" y="11562"/>
                    <a:pt x="7013" y="12943"/>
                  </a:cubicBezTo>
                  <a:lnTo>
                    <a:pt x="1787" y="18170"/>
                  </a:lnTo>
                  <a:cubicBezTo>
                    <a:pt x="1608" y="18063"/>
                    <a:pt x="1394" y="17991"/>
                    <a:pt x="1167" y="17991"/>
                  </a:cubicBezTo>
                  <a:cubicBezTo>
                    <a:pt x="536" y="17991"/>
                    <a:pt x="1" y="18539"/>
                    <a:pt x="1" y="19170"/>
                  </a:cubicBezTo>
                  <a:cubicBezTo>
                    <a:pt x="1" y="19813"/>
                    <a:pt x="536" y="20337"/>
                    <a:pt x="1167" y="20337"/>
                  </a:cubicBezTo>
                  <a:cubicBezTo>
                    <a:pt x="1822" y="20337"/>
                    <a:pt x="2334" y="19813"/>
                    <a:pt x="2334" y="19170"/>
                  </a:cubicBezTo>
                  <a:cubicBezTo>
                    <a:pt x="2334" y="18955"/>
                    <a:pt x="2275" y="18753"/>
                    <a:pt x="2179" y="18574"/>
                  </a:cubicBezTo>
                  <a:lnTo>
                    <a:pt x="7418" y="13336"/>
                  </a:lnTo>
                  <a:cubicBezTo>
                    <a:pt x="8787" y="14610"/>
                    <a:pt x="10633" y="15384"/>
                    <a:pt x="12633" y="15384"/>
                  </a:cubicBezTo>
                  <a:cubicBezTo>
                    <a:pt x="16884" y="15384"/>
                    <a:pt x="20325" y="11943"/>
                    <a:pt x="20325" y="7692"/>
                  </a:cubicBezTo>
                  <a:cubicBezTo>
                    <a:pt x="20325" y="3442"/>
                    <a:pt x="16884" y="1"/>
                    <a:pt x="126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51"/>
            <p:cNvSpPr txBox="1"/>
            <p:nvPr/>
          </p:nvSpPr>
          <p:spPr>
            <a:xfrm>
              <a:off x="5259375" y="1943725"/>
              <a:ext cx="580800" cy="327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rgbClr val="FFFFFF"/>
                  </a:solidFill>
                  <a:latin typeface="Spartan"/>
                  <a:ea typeface="Spartan"/>
                  <a:cs typeface="Spartan"/>
                  <a:sym typeface="Spartan"/>
                </a:rPr>
                <a:t>02</a:t>
              </a:r>
              <a:endParaRPr b="1">
                <a:latin typeface="Spartan"/>
                <a:ea typeface="Spartan"/>
                <a:cs typeface="Spartan"/>
                <a:sym typeface="Spartan"/>
              </a:endParaRPr>
            </a:p>
          </p:txBody>
        </p:sp>
        <p:sp>
          <p:nvSpPr>
            <p:cNvPr id="1979" name="Google Shape;1979;p251"/>
            <p:cNvSpPr txBox="1"/>
            <p:nvPr/>
          </p:nvSpPr>
          <p:spPr>
            <a:xfrm>
              <a:off x="5869325" y="1666800"/>
              <a:ext cx="19749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Spartan"/>
                  <a:ea typeface="Spartan"/>
                  <a:cs typeface="Spartan"/>
                  <a:sym typeface="Spartan"/>
                </a:rPr>
                <a:t>High pass filter</a:t>
              </a:r>
              <a:endParaRPr b="1">
                <a:solidFill>
                  <a:schemeClr val="dk2"/>
                </a:solidFill>
                <a:latin typeface="Spartan"/>
                <a:ea typeface="Spartan"/>
                <a:cs typeface="Spartan"/>
                <a:sym typeface="Spartan"/>
              </a:endParaRPr>
            </a:p>
          </p:txBody>
        </p:sp>
      </p:grpSp>
      <p:grpSp>
        <p:nvGrpSpPr>
          <p:cNvPr id="1980" name="Google Shape;1980;p251"/>
          <p:cNvGrpSpPr/>
          <p:nvPr/>
        </p:nvGrpSpPr>
        <p:grpSpPr>
          <a:xfrm>
            <a:off x="6028544" y="3819425"/>
            <a:ext cx="2458206" cy="844019"/>
            <a:chOff x="6028544" y="3819425"/>
            <a:chExt cx="2458206" cy="844019"/>
          </a:xfrm>
        </p:grpSpPr>
        <p:sp>
          <p:nvSpPr>
            <p:cNvPr id="1981" name="Google Shape;1981;p251"/>
            <p:cNvSpPr/>
            <p:nvPr/>
          </p:nvSpPr>
          <p:spPr>
            <a:xfrm>
              <a:off x="6028544" y="4012660"/>
              <a:ext cx="650400" cy="650784"/>
            </a:xfrm>
            <a:custGeom>
              <a:rect b="b" l="l" r="r" t="t"/>
              <a:pathLst>
                <a:path extrusionOk="0" h="20337" w="20325">
                  <a:moveTo>
                    <a:pt x="12633" y="1"/>
                  </a:moveTo>
                  <a:cubicBezTo>
                    <a:pt x="8406" y="1"/>
                    <a:pt x="4942" y="3442"/>
                    <a:pt x="4942" y="7692"/>
                  </a:cubicBezTo>
                  <a:cubicBezTo>
                    <a:pt x="4942" y="9728"/>
                    <a:pt x="5739" y="11562"/>
                    <a:pt x="7013" y="12943"/>
                  </a:cubicBezTo>
                  <a:lnTo>
                    <a:pt x="1787" y="18170"/>
                  </a:lnTo>
                  <a:cubicBezTo>
                    <a:pt x="1608" y="18063"/>
                    <a:pt x="1394" y="17991"/>
                    <a:pt x="1167" y="17991"/>
                  </a:cubicBezTo>
                  <a:cubicBezTo>
                    <a:pt x="536" y="17991"/>
                    <a:pt x="1" y="18539"/>
                    <a:pt x="1" y="19170"/>
                  </a:cubicBezTo>
                  <a:cubicBezTo>
                    <a:pt x="1" y="19813"/>
                    <a:pt x="536" y="20337"/>
                    <a:pt x="1167" y="20337"/>
                  </a:cubicBezTo>
                  <a:cubicBezTo>
                    <a:pt x="1822" y="20337"/>
                    <a:pt x="2334" y="19813"/>
                    <a:pt x="2334" y="19170"/>
                  </a:cubicBezTo>
                  <a:cubicBezTo>
                    <a:pt x="2334" y="18956"/>
                    <a:pt x="2275" y="18753"/>
                    <a:pt x="2179" y="18575"/>
                  </a:cubicBezTo>
                  <a:lnTo>
                    <a:pt x="7418" y="13336"/>
                  </a:lnTo>
                  <a:cubicBezTo>
                    <a:pt x="8787" y="14610"/>
                    <a:pt x="10633" y="15384"/>
                    <a:pt x="12633" y="15384"/>
                  </a:cubicBezTo>
                  <a:cubicBezTo>
                    <a:pt x="16884" y="15384"/>
                    <a:pt x="20325" y="11943"/>
                    <a:pt x="20325" y="7692"/>
                  </a:cubicBezTo>
                  <a:cubicBezTo>
                    <a:pt x="20325" y="3442"/>
                    <a:pt x="16884" y="1"/>
                    <a:pt x="126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51"/>
            <p:cNvSpPr txBox="1"/>
            <p:nvPr/>
          </p:nvSpPr>
          <p:spPr>
            <a:xfrm>
              <a:off x="6145050" y="4096350"/>
              <a:ext cx="580800" cy="327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rgbClr val="FFFFFF"/>
                  </a:solidFill>
                  <a:latin typeface="Spartan"/>
                  <a:ea typeface="Spartan"/>
                  <a:cs typeface="Spartan"/>
                  <a:sym typeface="Spartan"/>
                </a:rPr>
                <a:t>06</a:t>
              </a:r>
              <a:endParaRPr b="1">
                <a:latin typeface="Spartan"/>
                <a:ea typeface="Spartan"/>
                <a:cs typeface="Spartan"/>
                <a:sym typeface="Spartan"/>
              </a:endParaRPr>
            </a:p>
          </p:txBody>
        </p:sp>
        <p:sp>
          <p:nvSpPr>
            <p:cNvPr id="1983" name="Google Shape;1983;p251"/>
            <p:cNvSpPr txBox="1"/>
            <p:nvPr/>
          </p:nvSpPr>
          <p:spPr>
            <a:xfrm>
              <a:off x="6755150" y="3819425"/>
              <a:ext cx="17316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Spartan"/>
                  <a:ea typeface="Spartan"/>
                  <a:cs typeface="Spartan"/>
                  <a:sym typeface="Spartan"/>
                </a:rPr>
                <a:t>Morphological operation</a:t>
              </a:r>
              <a:endParaRPr b="1">
                <a:solidFill>
                  <a:srgbClr val="434343"/>
                </a:solidFill>
                <a:latin typeface="Spartan"/>
                <a:ea typeface="Spartan"/>
                <a:cs typeface="Spartan"/>
                <a:sym typeface="Spartan"/>
              </a:endParaRPr>
            </a:p>
          </p:txBody>
        </p:sp>
      </p:grpSp>
      <p:grpSp>
        <p:nvGrpSpPr>
          <p:cNvPr id="1984" name="Google Shape;1984;p251"/>
          <p:cNvGrpSpPr/>
          <p:nvPr/>
        </p:nvGrpSpPr>
        <p:grpSpPr>
          <a:xfrm>
            <a:off x="381000" y="3400375"/>
            <a:ext cx="2654808" cy="843965"/>
            <a:chOff x="381000" y="3400375"/>
            <a:chExt cx="2654808" cy="843965"/>
          </a:xfrm>
        </p:grpSpPr>
        <p:sp>
          <p:nvSpPr>
            <p:cNvPr id="1985" name="Google Shape;1985;p251"/>
            <p:cNvSpPr/>
            <p:nvPr/>
          </p:nvSpPr>
          <p:spPr>
            <a:xfrm>
              <a:off x="2385056" y="3593588"/>
              <a:ext cx="650752" cy="650752"/>
            </a:xfrm>
            <a:custGeom>
              <a:rect b="b" l="l" r="r" t="t"/>
              <a:pathLst>
                <a:path extrusionOk="0" h="20336" w="20336">
                  <a:moveTo>
                    <a:pt x="7692" y="0"/>
                  </a:moveTo>
                  <a:cubicBezTo>
                    <a:pt x="3441" y="0"/>
                    <a:pt x="0" y="3441"/>
                    <a:pt x="0" y="7692"/>
                  </a:cubicBezTo>
                  <a:cubicBezTo>
                    <a:pt x="0" y="11942"/>
                    <a:pt x="3441" y="15383"/>
                    <a:pt x="7692" y="15383"/>
                  </a:cubicBezTo>
                  <a:cubicBezTo>
                    <a:pt x="9704" y="15383"/>
                    <a:pt x="11537" y="14609"/>
                    <a:pt x="12918" y="13335"/>
                  </a:cubicBezTo>
                  <a:lnTo>
                    <a:pt x="18157" y="18574"/>
                  </a:lnTo>
                  <a:cubicBezTo>
                    <a:pt x="18050" y="18752"/>
                    <a:pt x="17990" y="18955"/>
                    <a:pt x="17990" y="19169"/>
                  </a:cubicBezTo>
                  <a:cubicBezTo>
                    <a:pt x="17990" y="19812"/>
                    <a:pt x="18514" y="20336"/>
                    <a:pt x="19169" y="20336"/>
                  </a:cubicBezTo>
                  <a:cubicBezTo>
                    <a:pt x="19788" y="20336"/>
                    <a:pt x="20336" y="19812"/>
                    <a:pt x="20336" y="19169"/>
                  </a:cubicBezTo>
                  <a:cubicBezTo>
                    <a:pt x="20336" y="18538"/>
                    <a:pt x="19788" y="17990"/>
                    <a:pt x="19169" y="17990"/>
                  </a:cubicBezTo>
                  <a:cubicBezTo>
                    <a:pt x="18931" y="17990"/>
                    <a:pt x="18729" y="18062"/>
                    <a:pt x="18550" y="18169"/>
                  </a:cubicBezTo>
                  <a:lnTo>
                    <a:pt x="13311" y="12942"/>
                  </a:lnTo>
                  <a:cubicBezTo>
                    <a:pt x="14597" y="11561"/>
                    <a:pt x="15383" y="9727"/>
                    <a:pt x="15383" y="7692"/>
                  </a:cubicBezTo>
                  <a:cubicBezTo>
                    <a:pt x="15383" y="3441"/>
                    <a:pt x="11918" y="0"/>
                    <a:pt x="76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51"/>
            <p:cNvSpPr txBox="1"/>
            <p:nvPr/>
          </p:nvSpPr>
          <p:spPr>
            <a:xfrm>
              <a:off x="2341150" y="3677300"/>
              <a:ext cx="580800" cy="327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rgbClr val="FFFFFF"/>
                  </a:solidFill>
                  <a:latin typeface="Spartan"/>
                  <a:ea typeface="Spartan"/>
                  <a:cs typeface="Spartan"/>
                  <a:sym typeface="Spartan"/>
                </a:rPr>
                <a:t>05</a:t>
              </a:r>
              <a:endParaRPr b="1">
                <a:latin typeface="Spartan"/>
                <a:ea typeface="Spartan"/>
                <a:cs typeface="Spartan"/>
                <a:sym typeface="Spartan"/>
              </a:endParaRPr>
            </a:p>
          </p:txBody>
        </p:sp>
        <p:sp>
          <p:nvSpPr>
            <p:cNvPr id="1987" name="Google Shape;1987;p251"/>
            <p:cNvSpPr txBox="1"/>
            <p:nvPr/>
          </p:nvSpPr>
          <p:spPr>
            <a:xfrm>
              <a:off x="381000" y="3400375"/>
              <a:ext cx="1927800" cy="42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434343"/>
                  </a:solidFill>
                  <a:latin typeface="Spartan"/>
                  <a:ea typeface="Spartan"/>
                  <a:cs typeface="Spartan"/>
                  <a:sym typeface="Spartan"/>
                </a:rPr>
                <a:t>Tumor extraction</a:t>
              </a:r>
              <a:endParaRPr b="1">
                <a:solidFill>
                  <a:srgbClr val="434343"/>
                </a:solidFill>
                <a:latin typeface="Spartan"/>
                <a:ea typeface="Spartan"/>
                <a:cs typeface="Spartan"/>
                <a:sym typeface="Spartan"/>
              </a:endParaRPr>
            </a:p>
          </p:txBody>
        </p:sp>
      </p:grpSp>
      <p:sp>
        <p:nvSpPr>
          <p:cNvPr id="1988" name="Google Shape;1988;p251"/>
          <p:cNvSpPr txBox="1"/>
          <p:nvPr/>
        </p:nvSpPr>
        <p:spPr>
          <a:xfrm>
            <a:off x="4949275" y="1067925"/>
            <a:ext cx="2782800" cy="2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5B5B"/>
                </a:solidFill>
                <a:latin typeface="Spartan"/>
                <a:ea typeface="Spartan"/>
                <a:cs typeface="Spartan"/>
                <a:sym typeface="Spartan"/>
              </a:rPr>
              <a:t>Grayscale Conversion </a:t>
            </a:r>
            <a:endParaRPr b="1">
              <a:solidFill>
                <a:srgbClr val="FF5B5B"/>
              </a:solidFill>
              <a:latin typeface="Spartan"/>
              <a:ea typeface="Spartan"/>
              <a:cs typeface="Spartan"/>
              <a:sym typeface="Spartan"/>
            </a:endParaRPr>
          </a:p>
          <a:p>
            <a:pPr indent="0" lvl="0" marL="0" rtl="0" algn="l">
              <a:spcBef>
                <a:spcPts val="0"/>
              </a:spcBef>
              <a:spcAft>
                <a:spcPts val="1600"/>
              </a:spcAft>
              <a:buNone/>
            </a:pPr>
            <a:r>
              <a:t/>
            </a:r>
            <a:endParaRPr b="1">
              <a:latin typeface="Spartan"/>
              <a:ea typeface="Spartan"/>
              <a:cs typeface="Spartan"/>
              <a:sym typeface="Spartan"/>
            </a:endParaRPr>
          </a:p>
        </p:txBody>
      </p:sp>
      <p:sp>
        <p:nvSpPr>
          <p:cNvPr id="1989" name="Google Shape;1989;p251"/>
          <p:cNvSpPr txBox="1"/>
          <p:nvPr/>
        </p:nvSpPr>
        <p:spPr>
          <a:xfrm>
            <a:off x="4860453" y="577525"/>
            <a:ext cx="159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Spartan"/>
                <a:ea typeface="Spartan"/>
                <a:cs typeface="Spartan"/>
                <a:sym typeface="Spartan"/>
              </a:rPr>
              <a:t>MRI images</a:t>
            </a:r>
            <a:endParaRPr b="1">
              <a:solidFill>
                <a:schemeClr val="dk2"/>
              </a:solidFill>
              <a:latin typeface="Spartan"/>
              <a:ea typeface="Spartan"/>
              <a:cs typeface="Spartan"/>
              <a:sym typeface="Spartan"/>
            </a:endParaRPr>
          </a:p>
        </p:txBody>
      </p:sp>
      <p:sp>
        <p:nvSpPr>
          <p:cNvPr id="1990" name="Google Shape;1990;p251"/>
          <p:cNvSpPr txBox="1"/>
          <p:nvPr/>
        </p:nvSpPr>
        <p:spPr>
          <a:xfrm>
            <a:off x="6544225" y="4818525"/>
            <a:ext cx="18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5B5B"/>
                </a:solidFill>
                <a:latin typeface="Spartan"/>
                <a:ea typeface="Spartan"/>
                <a:cs typeface="Spartan"/>
                <a:sym typeface="Spartan"/>
              </a:rPr>
              <a:t>Detection result</a:t>
            </a:r>
            <a:endParaRPr b="1">
              <a:solidFill>
                <a:srgbClr val="FF5B5B"/>
              </a:solidFill>
              <a:latin typeface="Spartan"/>
              <a:ea typeface="Spartan"/>
              <a:cs typeface="Spartan"/>
              <a:sym typeface="Spartan"/>
            </a:endParaRPr>
          </a:p>
        </p:txBody>
      </p:sp>
      <p:pic>
        <p:nvPicPr>
          <p:cNvPr id="1991" name="Google Shape;1991;p251"/>
          <p:cNvPicPr preferRelativeResize="0"/>
          <p:nvPr/>
        </p:nvPicPr>
        <p:blipFill>
          <a:blip r:embed="rId3">
            <a:alphaModFix/>
          </a:blip>
          <a:stretch>
            <a:fillRect/>
          </a:stretch>
        </p:blipFill>
        <p:spPr>
          <a:xfrm flipH="1" rot="10800000">
            <a:off x="4267637" y="536650"/>
            <a:ext cx="604925" cy="604925"/>
          </a:xfrm>
          <a:prstGeom prst="rect">
            <a:avLst/>
          </a:prstGeom>
          <a:noFill/>
          <a:ln>
            <a:noFill/>
          </a:ln>
        </p:spPr>
      </p:pic>
      <p:pic>
        <p:nvPicPr>
          <p:cNvPr id="1992" name="Google Shape;1992;p251"/>
          <p:cNvPicPr preferRelativeResize="0"/>
          <p:nvPr/>
        </p:nvPicPr>
        <p:blipFill>
          <a:blip r:embed="rId3">
            <a:alphaModFix/>
          </a:blip>
          <a:stretch>
            <a:fillRect/>
          </a:stretch>
        </p:blipFill>
        <p:spPr>
          <a:xfrm flipH="1" rot="8825277">
            <a:off x="5970938" y="4599901"/>
            <a:ext cx="604924" cy="604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oadmap Infographics by Slidesgo">
  <a:themeElements>
    <a:clrScheme name="Simple Light">
      <a:dk1>
        <a:srgbClr val="000000"/>
      </a:dk1>
      <a:lt1>
        <a:srgbClr val="FFFFFF"/>
      </a:lt1>
      <a:dk2>
        <a:srgbClr val="595959"/>
      </a:dk2>
      <a:lt2>
        <a:srgbClr val="EEEEEE"/>
      </a:lt2>
      <a:accent1>
        <a:srgbClr val="5EB2FC"/>
      </a:accent1>
      <a:accent2>
        <a:srgbClr val="69E781"/>
      </a:accent2>
      <a:accent3>
        <a:srgbClr val="869FB2"/>
      </a:accent3>
      <a:accent4>
        <a:srgbClr val="4949E7"/>
      </a:accent4>
      <a:accent5>
        <a:srgbClr val="FCBD24"/>
      </a:accent5>
      <a:accent6>
        <a:srgbClr val="EC3A3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